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
      <p:font typeface="Permanent Marker"/>
      <p:regular r:id="rId50"/>
    </p:embeddedFont>
    <p:embeddedFont>
      <p:font typeface="Josefin Sans"/>
      <p:regular r:id="rId51"/>
      <p:bold r:id="rId52"/>
      <p:italic r:id="rId53"/>
      <p:boldItalic r:id="rId54"/>
    </p:embeddedFont>
    <p:embeddedFont>
      <p:font typeface="Josefin Sans Thin"/>
      <p:regular r:id="rId55"/>
      <p:bold r:id="rId56"/>
      <p:italic r:id="rId57"/>
      <p:boldItalic r:id="rId58"/>
    </p:embeddedFont>
    <p:embeddedFont>
      <p:font typeface="Bree Serif"/>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JosefinSans-regular.fntdata"/><Relationship Id="rId50" Type="http://schemas.openxmlformats.org/officeDocument/2006/relationships/font" Target="fonts/PermanentMarker-regular.fntdata"/><Relationship Id="rId53" Type="http://schemas.openxmlformats.org/officeDocument/2006/relationships/font" Target="fonts/JosefinSans-italic.fntdata"/><Relationship Id="rId52" Type="http://schemas.openxmlformats.org/officeDocument/2006/relationships/font" Target="fonts/JosefinSans-bold.fntdata"/><Relationship Id="rId11" Type="http://schemas.openxmlformats.org/officeDocument/2006/relationships/slide" Target="slides/slide6.xml"/><Relationship Id="rId55" Type="http://schemas.openxmlformats.org/officeDocument/2006/relationships/font" Target="fonts/JosefinSansThin-regular.fntdata"/><Relationship Id="rId10" Type="http://schemas.openxmlformats.org/officeDocument/2006/relationships/slide" Target="slides/slide5.xml"/><Relationship Id="rId54" Type="http://schemas.openxmlformats.org/officeDocument/2006/relationships/font" Target="fonts/JosefinSans-boldItalic.fntdata"/><Relationship Id="rId13" Type="http://schemas.openxmlformats.org/officeDocument/2006/relationships/slide" Target="slides/slide8.xml"/><Relationship Id="rId57" Type="http://schemas.openxmlformats.org/officeDocument/2006/relationships/font" Target="fonts/JosefinSansThin-italic.fntdata"/><Relationship Id="rId12" Type="http://schemas.openxmlformats.org/officeDocument/2006/relationships/slide" Target="slides/slide7.xml"/><Relationship Id="rId56" Type="http://schemas.openxmlformats.org/officeDocument/2006/relationships/font" Target="fonts/JosefinSansThin-bold.fntdata"/><Relationship Id="rId15" Type="http://schemas.openxmlformats.org/officeDocument/2006/relationships/slide" Target="slides/slide10.xml"/><Relationship Id="rId59" Type="http://schemas.openxmlformats.org/officeDocument/2006/relationships/font" Target="fonts/BreeSerif-regular.fntdata"/><Relationship Id="rId14" Type="http://schemas.openxmlformats.org/officeDocument/2006/relationships/slide" Target="slides/slide9.xml"/><Relationship Id="rId58" Type="http://schemas.openxmlformats.org/officeDocument/2006/relationships/font" Target="fonts/JosefinSansThin-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09f3f0fd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09f3f0fd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d930bae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d930bae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d930bae9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d930bae9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d930bae9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d930bae9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d930bae9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d930bae9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d930bae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d930bae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d930bae9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d930bae9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d930bae9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d930bae9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d930bae9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d930bae9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09f3f0f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09f3f0f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e398da68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e398da68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09f3f0fd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09f3f0fd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095f43c3b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095f43c3b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095f43c3b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095f43c3b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095f43c3b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095f43c3b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095f43c3b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095f43c3b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095f43c3b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095f43c3b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d1a468d5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d1a468d5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6e8c19a32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e8c19a32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097cfb44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097cfb44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Thank you Yi Hao.</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Now, we will implement content-based filtering by utilising the movies we got from the previous section, which is the </a:t>
            </a:r>
            <a:r>
              <a:rPr lang="en" sz="1200"/>
              <a:t>movies</a:t>
            </a:r>
            <a:r>
              <a:rPr lang="en" sz="1200"/>
              <a:t> now shown on the slides, to further recommend the Golden Village movies to Anders.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This will also link to our business case.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But before that, let me introduce you the data we used  for the recommendation.</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097cfb44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097cfb44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Since we can’t find any up-to-date Golden Village Dataset, we decided to scrap the data from the website directly. Meanwhile, we have included all the listed features into our dataset. As a result, we have got 49 </a:t>
            </a:r>
            <a:r>
              <a:rPr lang="en" sz="1200"/>
              <a:t>distinct</a:t>
            </a:r>
            <a:r>
              <a:rPr lang="en" sz="1200"/>
              <a:t> movies from the website.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Besides, as we will go beyond our recommendation, we have also collected the movies’ timing as well as the coordinate of the nearest MRT stations to the cinema.</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e398da6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e398da6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da18151f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cda18151f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Now, we are one step away from recommending movies to Anders.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First, we will need to handle our GV dataset by filling in all the NULL values.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Besides, we will need to drop the extra columns on the previous dataset, such that we can get two cleaned datasets with exactly the same feature columns.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Next, we will move on to talk about our recommendations.</a:t>
            </a:r>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097cfb44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097cfb44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One of the method we initially explored is TF-IDF, which is TERM FREQUENCY - INVERSE DOCUMENT FREQUENCY, a machine </a:t>
            </a:r>
            <a:r>
              <a:rPr lang="en" sz="1200"/>
              <a:t>learning</a:t>
            </a:r>
            <a:r>
              <a:rPr lang="en" sz="1200"/>
              <a:t> technique which is widely used in text-mining.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chemeClr val="dk1"/>
                </a:solidFill>
              </a:rPr>
              <a:t>After implementing tf-idf to our datasets, we also applied cosine similarity and extract the top 5 movies to be recommended to Anders.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Then we found the movies recommended are as follow.</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da18151f9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cda18151f9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However, Anders found it not so surprising.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And this have make us wonder that is there any other solution?</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cda18151f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cda18151f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came up with the ideas that some users might have their own preference while choosing movies. For Anders, he said that he emphasizes Genres more than anything else.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Thus, counting in his preference, we have tried to defined our own weighted similarity function which will assign a similarity scores to each movies based on the extent of intersection.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Let’s see what are the results it gave us.</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da18151f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cda18151f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And the results are as follow.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Let’s see how Anders say.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Okay, he seems happy.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t>But, we won’t end here.</a:t>
            </a: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095f43e1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095f43e1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After recommending Anders the movies now showing in cinemas, the questions he might ask is, where and when to watch?</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Thus, before we end our recommendation processes, we’ll try to propose potential cinema location and showtimes for Anders by asking him to input the nearest mrt station.</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214e3ef97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214e3ef97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Now, we move on to Evaluation.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Looking back to our second recommender, a</a:t>
            </a:r>
            <a:r>
              <a:rPr lang="en" sz="1200"/>
              <a:t>lthough this approach works quite well on Anders, it might not be applicable on other users as everyone has their own preferences. </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n" sz="1200">
                <a:solidFill>
                  <a:schemeClr val="dk1"/>
                </a:solidFill>
              </a:rPr>
              <a:t>So, this is actually a bad example on movie recommendation as we have input biases into the recommendations, which make the results subjective.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 solve this problem, an approach which can be tried in future is that we can first ask the user to rank the importance of the features. Then based on that, we propose a personalised movie lists for that user. </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Next, we will move on to the conclusion.</a:t>
            </a:r>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da18151f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cda18151f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095f43e1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095f43e1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Although there might be some limitations, we still meet our business case on building a recommender for Golden Village..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Besides, we provide the users the locations and the timings to watch movies.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By this, it ends our story in exploring our golden recommender system.</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Lastly, we will demonstrate how our recommendation system works.</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cda18151f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cda18151f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097cfb44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097cfb44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da18151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da18151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e8c19a3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e8c19a3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214e3ef9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214e3ef9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09f3f0fd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09f3f0fd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d930bae9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d930bae9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214e3ef97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214e3ef97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3375" y="-31175"/>
            <a:ext cx="9203700" cy="5221500"/>
          </a:xfrm>
          <a:prstGeom prst="rect">
            <a:avLst/>
          </a:prstGeom>
          <a:solidFill>
            <a:schemeClr val="dk1">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2300850" y="1051100"/>
            <a:ext cx="4542300" cy="1476900"/>
          </a:xfrm>
          <a:prstGeom prst="rect">
            <a:avLst/>
          </a:prstGeom>
          <a:effectLst>
            <a:outerShdw blurRad="171450" rotWithShape="0" algn="bl" dir="5400000" dist="38100">
              <a:srgbClr val="000000">
                <a:alpha val="70000"/>
              </a:srgbClr>
            </a:outerShdw>
          </a:effectLst>
        </p:spPr>
        <p:txBody>
          <a:bodyPr anchorCtr="0" anchor="b" bIns="91425" lIns="91425" spcFirstLastPara="1" rIns="91425" wrap="square" tIns="91425">
            <a:noAutofit/>
          </a:bodyPr>
          <a:lstStyle>
            <a:lvl1pPr lvl="0" algn="ctr">
              <a:spcBef>
                <a:spcPts val="0"/>
              </a:spcBef>
              <a:spcAft>
                <a:spcPts val="0"/>
              </a:spcAft>
              <a:buClr>
                <a:schemeClr val="accent1"/>
              </a:buClr>
              <a:buSzPts val="3600"/>
              <a:buFont typeface="Josefin Sans"/>
              <a:buNone/>
              <a:defRPr b="1" sz="3600">
                <a:solidFill>
                  <a:schemeClr val="accent1"/>
                </a:solidFill>
                <a:latin typeface="Josefin Sans"/>
                <a:ea typeface="Josefin Sans"/>
                <a:cs typeface="Josefin Sans"/>
                <a:sym typeface="Josefin Sans"/>
              </a:defRPr>
            </a:lvl1pPr>
            <a:lvl2pPr lvl="1" algn="ctr">
              <a:spcBef>
                <a:spcPts val="0"/>
              </a:spcBef>
              <a:spcAft>
                <a:spcPts val="0"/>
              </a:spcAft>
              <a:buSzPts val="5200"/>
              <a:buFont typeface="Josefin Sans"/>
              <a:buNone/>
              <a:defRPr b="1" sz="5200">
                <a:latin typeface="Josefin Sans"/>
                <a:ea typeface="Josefin Sans"/>
                <a:cs typeface="Josefin Sans"/>
                <a:sym typeface="Josefin Sans"/>
              </a:defRPr>
            </a:lvl2pPr>
            <a:lvl3pPr lvl="2" algn="ctr">
              <a:spcBef>
                <a:spcPts val="0"/>
              </a:spcBef>
              <a:spcAft>
                <a:spcPts val="0"/>
              </a:spcAft>
              <a:buSzPts val="5200"/>
              <a:buFont typeface="Josefin Sans"/>
              <a:buNone/>
              <a:defRPr b="1" sz="5200">
                <a:latin typeface="Josefin Sans"/>
                <a:ea typeface="Josefin Sans"/>
                <a:cs typeface="Josefin Sans"/>
                <a:sym typeface="Josefin Sans"/>
              </a:defRPr>
            </a:lvl3pPr>
            <a:lvl4pPr lvl="3" algn="ctr">
              <a:spcBef>
                <a:spcPts val="0"/>
              </a:spcBef>
              <a:spcAft>
                <a:spcPts val="0"/>
              </a:spcAft>
              <a:buSzPts val="5200"/>
              <a:buFont typeface="Josefin Sans"/>
              <a:buNone/>
              <a:defRPr b="1" sz="5200">
                <a:latin typeface="Josefin Sans"/>
                <a:ea typeface="Josefin Sans"/>
                <a:cs typeface="Josefin Sans"/>
                <a:sym typeface="Josefin Sans"/>
              </a:defRPr>
            </a:lvl4pPr>
            <a:lvl5pPr lvl="4" algn="ctr">
              <a:spcBef>
                <a:spcPts val="0"/>
              </a:spcBef>
              <a:spcAft>
                <a:spcPts val="0"/>
              </a:spcAft>
              <a:buSzPts val="5200"/>
              <a:buFont typeface="Josefin Sans"/>
              <a:buNone/>
              <a:defRPr b="1" sz="5200">
                <a:latin typeface="Josefin Sans"/>
                <a:ea typeface="Josefin Sans"/>
                <a:cs typeface="Josefin Sans"/>
                <a:sym typeface="Josefin Sans"/>
              </a:defRPr>
            </a:lvl5pPr>
            <a:lvl6pPr lvl="5" algn="ctr">
              <a:spcBef>
                <a:spcPts val="0"/>
              </a:spcBef>
              <a:spcAft>
                <a:spcPts val="0"/>
              </a:spcAft>
              <a:buSzPts val="5200"/>
              <a:buFont typeface="Josefin Sans"/>
              <a:buNone/>
              <a:defRPr b="1" sz="5200">
                <a:latin typeface="Josefin Sans"/>
                <a:ea typeface="Josefin Sans"/>
                <a:cs typeface="Josefin Sans"/>
                <a:sym typeface="Josefin Sans"/>
              </a:defRPr>
            </a:lvl6pPr>
            <a:lvl7pPr lvl="6" algn="ctr">
              <a:spcBef>
                <a:spcPts val="0"/>
              </a:spcBef>
              <a:spcAft>
                <a:spcPts val="0"/>
              </a:spcAft>
              <a:buSzPts val="5200"/>
              <a:buFont typeface="Josefin Sans"/>
              <a:buNone/>
              <a:defRPr b="1" sz="5200">
                <a:latin typeface="Josefin Sans"/>
                <a:ea typeface="Josefin Sans"/>
                <a:cs typeface="Josefin Sans"/>
                <a:sym typeface="Josefin Sans"/>
              </a:defRPr>
            </a:lvl7pPr>
            <a:lvl8pPr lvl="7" algn="ctr">
              <a:spcBef>
                <a:spcPts val="0"/>
              </a:spcBef>
              <a:spcAft>
                <a:spcPts val="0"/>
              </a:spcAft>
              <a:buSzPts val="5200"/>
              <a:buFont typeface="Josefin Sans"/>
              <a:buNone/>
              <a:defRPr b="1" sz="5200">
                <a:latin typeface="Josefin Sans"/>
                <a:ea typeface="Josefin Sans"/>
                <a:cs typeface="Josefin Sans"/>
                <a:sym typeface="Josefin Sans"/>
              </a:defRPr>
            </a:lvl8pPr>
            <a:lvl9pPr lvl="8" algn="ctr">
              <a:spcBef>
                <a:spcPts val="0"/>
              </a:spcBef>
              <a:spcAft>
                <a:spcPts val="0"/>
              </a:spcAft>
              <a:buSzPts val="5200"/>
              <a:buFont typeface="Josefin Sans"/>
              <a:buNone/>
              <a:defRPr b="1" sz="5200">
                <a:latin typeface="Josefin Sans"/>
                <a:ea typeface="Josefin Sans"/>
                <a:cs typeface="Josefin Sans"/>
                <a:sym typeface="Josefin Sans"/>
              </a:defRPr>
            </a:lvl9pPr>
          </a:lstStyle>
          <a:p/>
        </p:txBody>
      </p:sp>
      <p:sp>
        <p:nvSpPr>
          <p:cNvPr id="11" name="Google Shape;11;p2"/>
          <p:cNvSpPr txBox="1"/>
          <p:nvPr>
            <p:ph idx="1" type="subTitle"/>
          </p:nvPr>
        </p:nvSpPr>
        <p:spPr>
          <a:xfrm>
            <a:off x="6514575" y="4026675"/>
            <a:ext cx="19605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800"/>
              <a:buFont typeface="Josefin Sans"/>
              <a:buNone/>
              <a:defRPr>
                <a:solidFill>
                  <a:schemeClr val="accent1"/>
                </a:solidFill>
                <a:latin typeface="Josefin Sans"/>
                <a:ea typeface="Josefin Sans"/>
                <a:cs typeface="Josefin Sans"/>
                <a:sym typeface="Josefin Sans"/>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1759375" y="2841600"/>
            <a:ext cx="6400200" cy="14397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7200"/>
              <a:buNone/>
              <a:defRPr sz="7200">
                <a:solidFill>
                  <a:schemeClr val="accent1"/>
                </a:solidFill>
              </a:defRPr>
            </a:lvl1pPr>
            <a:lvl2pPr lvl="1" algn="r">
              <a:spcBef>
                <a:spcPts val="0"/>
              </a:spcBef>
              <a:spcAft>
                <a:spcPts val="0"/>
              </a:spcAft>
              <a:buClr>
                <a:schemeClr val="accent1"/>
              </a:buClr>
              <a:buSzPts val="7200"/>
              <a:buNone/>
              <a:defRPr sz="7200">
                <a:solidFill>
                  <a:schemeClr val="accent1"/>
                </a:solidFill>
              </a:defRPr>
            </a:lvl2pPr>
            <a:lvl3pPr lvl="2" algn="r">
              <a:spcBef>
                <a:spcPts val="0"/>
              </a:spcBef>
              <a:spcAft>
                <a:spcPts val="0"/>
              </a:spcAft>
              <a:buClr>
                <a:schemeClr val="accent1"/>
              </a:buClr>
              <a:buSzPts val="7200"/>
              <a:buNone/>
              <a:defRPr sz="7200">
                <a:solidFill>
                  <a:schemeClr val="accent1"/>
                </a:solidFill>
              </a:defRPr>
            </a:lvl3pPr>
            <a:lvl4pPr lvl="3" algn="r">
              <a:spcBef>
                <a:spcPts val="0"/>
              </a:spcBef>
              <a:spcAft>
                <a:spcPts val="0"/>
              </a:spcAft>
              <a:buClr>
                <a:schemeClr val="accent1"/>
              </a:buClr>
              <a:buSzPts val="7200"/>
              <a:buNone/>
              <a:defRPr sz="7200">
                <a:solidFill>
                  <a:schemeClr val="accent1"/>
                </a:solidFill>
              </a:defRPr>
            </a:lvl4pPr>
            <a:lvl5pPr lvl="4" algn="r">
              <a:spcBef>
                <a:spcPts val="0"/>
              </a:spcBef>
              <a:spcAft>
                <a:spcPts val="0"/>
              </a:spcAft>
              <a:buClr>
                <a:schemeClr val="accent1"/>
              </a:buClr>
              <a:buSzPts val="7200"/>
              <a:buNone/>
              <a:defRPr sz="7200">
                <a:solidFill>
                  <a:schemeClr val="accent1"/>
                </a:solidFill>
              </a:defRPr>
            </a:lvl5pPr>
            <a:lvl6pPr lvl="5" algn="r">
              <a:spcBef>
                <a:spcPts val="0"/>
              </a:spcBef>
              <a:spcAft>
                <a:spcPts val="0"/>
              </a:spcAft>
              <a:buClr>
                <a:schemeClr val="accent1"/>
              </a:buClr>
              <a:buSzPts val="7200"/>
              <a:buNone/>
              <a:defRPr sz="7200">
                <a:solidFill>
                  <a:schemeClr val="accent1"/>
                </a:solidFill>
              </a:defRPr>
            </a:lvl6pPr>
            <a:lvl7pPr lvl="6" algn="r">
              <a:spcBef>
                <a:spcPts val="0"/>
              </a:spcBef>
              <a:spcAft>
                <a:spcPts val="0"/>
              </a:spcAft>
              <a:buClr>
                <a:schemeClr val="accent1"/>
              </a:buClr>
              <a:buSzPts val="7200"/>
              <a:buNone/>
              <a:defRPr sz="7200">
                <a:solidFill>
                  <a:schemeClr val="accent1"/>
                </a:solidFill>
              </a:defRPr>
            </a:lvl7pPr>
            <a:lvl8pPr lvl="7" algn="r">
              <a:spcBef>
                <a:spcPts val="0"/>
              </a:spcBef>
              <a:spcAft>
                <a:spcPts val="0"/>
              </a:spcAft>
              <a:buClr>
                <a:schemeClr val="accent1"/>
              </a:buClr>
              <a:buSzPts val="7200"/>
              <a:buNone/>
              <a:defRPr sz="7200">
                <a:solidFill>
                  <a:schemeClr val="accent1"/>
                </a:solidFill>
              </a:defRPr>
            </a:lvl8pPr>
            <a:lvl9pPr lvl="8" algn="r">
              <a:spcBef>
                <a:spcPts val="0"/>
              </a:spcBef>
              <a:spcAft>
                <a:spcPts val="0"/>
              </a:spcAft>
              <a:buClr>
                <a:schemeClr val="accent1"/>
              </a:buClr>
              <a:buSzPts val="7200"/>
              <a:buNone/>
              <a:defRPr sz="7200">
                <a:solidFill>
                  <a:schemeClr val="accent1"/>
                </a:solidFill>
              </a:defRPr>
            </a:lvl9pPr>
          </a:lstStyle>
          <a:p>
            <a:r>
              <a:t>xx%</a:t>
            </a:r>
          </a:p>
        </p:txBody>
      </p:sp>
      <p:sp>
        <p:nvSpPr>
          <p:cNvPr id="43" name="Google Shape;43;p11"/>
          <p:cNvSpPr txBox="1"/>
          <p:nvPr>
            <p:ph idx="1" type="body"/>
          </p:nvPr>
        </p:nvSpPr>
        <p:spPr>
          <a:xfrm>
            <a:off x="931075" y="872225"/>
            <a:ext cx="3189000" cy="622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42900" lvl="1" marL="914400">
              <a:spcBef>
                <a:spcPts val="1600"/>
              </a:spcBef>
              <a:spcAft>
                <a:spcPts val="0"/>
              </a:spcAft>
              <a:buClr>
                <a:schemeClr val="lt1"/>
              </a:buClr>
              <a:buSzPts val="1800"/>
              <a:buChar char="○"/>
              <a:defRPr sz="1800">
                <a:solidFill>
                  <a:schemeClr val="lt1"/>
                </a:solidFill>
              </a:defRPr>
            </a:lvl2pPr>
            <a:lvl3pPr indent="-342900" lvl="2" marL="1371600">
              <a:spcBef>
                <a:spcPts val="1600"/>
              </a:spcBef>
              <a:spcAft>
                <a:spcPts val="0"/>
              </a:spcAft>
              <a:buClr>
                <a:schemeClr val="lt1"/>
              </a:buClr>
              <a:buSzPts val="1800"/>
              <a:buChar char="■"/>
              <a:defRPr sz="1800">
                <a:solidFill>
                  <a:schemeClr val="lt1"/>
                </a:solidFill>
              </a:defRPr>
            </a:lvl3pPr>
            <a:lvl4pPr indent="-342900" lvl="3" marL="1828800">
              <a:spcBef>
                <a:spcPts val="1600"/>
              </a:spcBef>
              <a:spcAft>
                <a:spcPts val="0"/>
              </a:spcAft>
              <a:buClr>
                <a:schemeClr val="lt1"/>
              </a:buClr>
              <a:buSzPts val="1800"/>
              <a:buChar char="●"/>
              <a:defRPr sz="1800">
                <a:solidFill>
                  <a:schemeClr val="lt1"/>
                </a:solidFill>
              </a:defRPr>
            </a:lvl4pPr>
            <a:lvl5pPr indent="-342900" lvl="4" marL="2286000">
              <a:spcBef>
                <a:spcPts val="1600"/>
              </a:spcBef>
              <a:spcAft>
                <a:spcPts val="0"/>
              </a:spcAft>
              <a:buClr>
                <a:schemeClr val="lt1"/>
              </a:buClr>
              <a:buSzPts val="1800"/>
              <a:buChar char="○"/>
              <a:defRPr sz="1800">
                <a:solidFill>
                  <a:schemeClr val="lt1"/>
                </a:solidFill>
              </a:defRPr>
            </a:lvl5pPr>
            <a:lvl6pPr indent="-342900" lvl="5" marL="2743200">
              <a:spcBef>
                <a:spcPts val="1600"/>
              </a:spcBef>
              <a:spcAft>
                <a:spcPts val="0"/>
              </a:spcAft>
              <a:buClr>
                <a:schemeClr val="lt1"/>
              </a:buClr>
              <a:buSzPts val="1800"/>
              <a:buChar char="■"/>
              <a:defRPr sz="1800">
                <a:solidFill>
                  <a:schemeClr val="lt1"/>
                </a:solidFill>
              </a:defRPr>
            </a:lvl6pPr>
            <a:lvl7pPr indent="-342900" lvl="6" marL="3200400">
              <a:spcBef>
                <a:spcPts val="1600"/>
              </a:spcBef>
              <a:spcAft>
                <a:spcPts val="0"/>
              </a:spcAft>
              <a:buClr>
                <a:schemeClr val="lt1"/>
              </a:buClr>
              <a:buSzPts val="1800"/>
              <a:buChar char="●"/>
              <a:defRPr sz="1800">
                <a:solidFill>
                  <a:schemeClr val="lt1"/>
                </a:solidFill>
              </a:defRPr>
            </a:lvl7pPr>
            <a:lvl8pPr indent="-342900" lvl="7" marL="3657600">
              <a:spcBef>
                <a:spcPts val="1600"/>
              </a:spcBef>
              <a:spcAft>
                <a:spcPts val="0"/>
              </a:spcAft>
              <a:buClr>
                <a:schemeClr val="lt1"/>
              </a:buClr>
              <a:buSzPts val="1800"/>
              <a:buChar char="○"/>
              <a:defRPr sz="1800">
                <a:solidFill>
                  <a:schemeClr val="lt1"/>
                </a:solidFill>
              </a:defRPr>
            </a:lvl8pPr>
            <a:lvl9pPr indent="-342900" lvl="8" marL="4114800">
              <a:spcBef>
                <a:spcPts val="1600"/>
              </a:spcBef>
              <a:spcAft>
                <a:spcPts val="1600"/>
              </a:spcAft>
              <a:buClr>
                <a:schemeClr val="lt1"/>
              </a:buClr>
              <a:buSzPts val="1800"/>
              <a:buChar char="■"/>
              <a:defRPr sz="18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p:cSld name="TITLE_AND_TWO_COLUMNS_1_1">
    <p:bg>
      <p:bgPr>
        <a:solidFill>
          <a:schemeClr val="dk1"/>
        </a:solidFill>
      </p:bgPr>
    </p:bg>
    <p:spTree>
      <p:nvGrpSpPr>
        <p:cNvPr id="45" name="Shape 45"/>
        <p:cNvGrpSpPr/>
        <p:nvPr/>
      </p:nvGrpSpPr>
      <p:grpSpPr>
        <a:xfrm>
          <a:off x="0" y="0"/>
          <a:ext cx="0" cy="0"/>
          <a:chOff x="0" y="0"/>
          <a:chExt cx="0" cy="0"/>
        </a:xfrm>
      </p:grpSpPr>
      <p:sp>
        <p:nvSpPr>
          <p:cNvPr id="46" name="Google Shape;46;p13"/>
          <p:cNvSpPr txBox="1"/>
          <p:nvPr>
            <p:ph idx="1" type="body"/>
          </p:nvPr>
        </p:nvSpPr>
        <p:spPr>
          <a:xfrm>
            <a:off x="754025" y="586326"/>
            <a:ext cx="6786300" cy="3684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sz="1300">
                <a:solidFill>
                  <a:schemeClr val="lt1"/>
                </a:solidFill>
              </a:defRPr>
            </a:lvl1pPr>
            <a:lvl2pPr indent="-311150" lvl="1" marL="914400" rtl="0">
              <a:spcBef>
                <a:spcPts val="1600"/>
              </a:spcBef>
              <a:spcAft>
                <a:spcPts val="0"/>
              </a:spcAft>
              <a:buClr>
                <a:schemeClr val="lt1"/>
              </a:buClr>
              <a:buSzPts val="1300"/>
              <a:buChar char="○"/>
              <a:defRPr sz="1300">
                <a:solidFill>
                  <a:schemeClr val="lt1"/>
                </a:solidFill>
              </a:defRPr>
            </a:lvl2pPr>
            <a:lvl3pPr indent="-311150" lvl="2" marL="1371600" rtl="0">
              <a:spcBef>
                <a:spcPts val="1600"/>
              </a:spcBef>
              <a:spcAft>
                <a:spcPts val="0"/>
              </a:spcAft>
              <a:buClr>
                <a:schemeClr val="lt1"/>
              </a:buClr>
              <a:buSzPts val="1300"/>
              <a:buChar char="■"/>
              <a:defRPr sz="1300">
                <a:solidFill>
                  <a:schemeClr val="lt1"/>
                </a:solidFill>
              </a:defRPr>
            </a:lvl3pPr>
            <a:lvl4pPr indent="-311150" lvl="3" marL="1828800" rtl="0">
              <a:spcBef>
                <a:spcPts val="1600"/>
              </a:spcBef>
              <a:spcAft>
                <a:spcPts val="0"/>
              </a:spcAft>
              <a:buClr>
                <a:schemeClr val="lt1"/>
              </a:buClr>
              <a:buSzPts val="1300"/>
              <a:buChar char="●"/>
              <a:defRPr sz="1300">
                <a:solidFill>
                  <a:schemeClr val="lt1"/>
                </a:solidFill>
              </a:defRPr>
            </a:lvl4pPr>
            <a:lvl5pPr indent="-311150" lvl="4" marL="2286000" rtl="0">
              <a:spcBef>
                <a:spcPts val="1600"/>
              </a:spcBef>
              <a:spcAft>
                <a:spcPts val="0"/>
              </a:spcAft>
              <a:buClr>
                <a:schemeClr val="lt1"/>
              </a:buClr>
              <a:buSzPts val="1300"/>
              <a:buChar char="○"/>
              <a:defRPr sz="1300">
                <a:solidFill>
                  <a:schemeClr val="lt1"/>
                </a:solidFill>
              </a:defRPr>
            </a:lvl5pPr>
            <a:lvl6pPr indent="-311150" lvl="5" marL="2743200" rtl="0">
              <a:spcBef>
                <a:spcPts val="1600"/>
              </a:spcBef>
              <a:spcAft>
                <a:spcPts val="0"/>
              </a:spcAft>
              <a:buClr>
                <a:schemeClr val="lt1"/>
              </a:buClr>
              <a:buSzPts val="1300"/>
              <a:buChar char="■"/>
              <a:defRPr sz="1300">
                <a:solidFill>
                  <a:schemeClr val="lt1"/>
                </a:solidFill>
              </a:defRPr>
            </a:lvl6pPr>
            <a:lvl7pPr indent="-311150" lvl="6" marL="3200400" rtl="0">
              <a:spcBef>
                <a:spcPts val="1600"/>
              </a:spcBef>
              <a:spcAft>
                <a:spcPts val="0"/>
              </a:spcAft>
              <a:buClr>
                <a:schemeClr val="lt1"/>
              </a:buClr>
              <a:buSzPts val="1300"/>
              <a:buChar char="●"/>
              <a:defRPr sz="1300">
                <a:solidFill>
                  <a:schemeClr val="lt1"/>
                </a:solidFill>
              </a:defRPr>
            </a:lvl7pPr>
            <a:lvl8pPr indent="-311150" lvl="7" marL="3657600" rtl="0">
              <a:spcBef>
                <a:spcPts val="1600"/>
              </a:spcBef>
              <a:spcAft>
                <a:spcPts val="0"/>
              </a:spcAft>
              <a:buClr>
                <a:schemeClr val="lt1"/>
              </a:buClr>
              <a:buSzPts val="1300"/>
              <a:buChar char="○"/>
              <a:defRPr sz="1300">
                <a:solidFill>
                  <a:schemeClr val="lt1"/>
                </a:solidFill>
              </a:defRPr>
            </a:lvl8pPr>
            <a:lvl9pPr indent="-311150" lvl="8" marL="4114800" rtl="0">
              <a:spcBef>
                <a:spcPts val="1600"/>
              </a:spcBef>
              <a:spcAft>
                <a:spcPts val="1600"/>
              </a:spcAft>
              <a:buClr>
                <a:schemeClr val="lt1"/>
              </a:buClr>
              <a:buSzPts val="1300"/>
              <a:buChar char="■"/>
              <a:defRPr sz="1300">
                <a:solidFill>
                  <a:schemeClr val="lt1"/>
                </a:solidFill>
              </a:defRPr>
            </a:lvl9pPr>
          </a:lstStyle>
          <a:p/>
        </p:txBody>
      </p:sp>
      <p:sp>
        <p:nvSpPr>
          <p:cNvPr id="47" name="Google Shape;47;p13"/>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48" name="Google Shape;48;p13"/>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bg>
      <p:bgPr>
        <a:solidFill>
          <a:schemeClr val="dk1"/>
        </a:solidFill>
      </p:bgPr>
    </p:bg>
    <p:spTree>
      <p:nvGrpSpPr>
        <p:cNvPr id="49" name="Shape 49"/>
        <p:cNvGrpSpPr/>
        <p:nvPr/>
      </p:nvGrpSpPr>
      <p:grpSpPr>
        <a:xfrm>
          <a:off x="0" y="0"/>
          <a:ext cx="0" cy="0"/>
          <a:chOff x="0" y="0"/>
          <a:chExt cx="0" cy="0"/>
        </a:xfrm>
      </p:grpSpPr>
      <p:sp>
        <p:nvSpPr>
          <p:cNvPr id="50" name="Google Shape;50;p14"/>
          <p:cNvSpPr txBox="1"/>
          <p:nvPr>
            <p:ph type="title"/>
          </p:nvPr>
        </p:nvSpPr>
        <p:spPr>
          <a:xfrm>
            <a:off x="1860525" y="874350"/>
            <a:ext cx="20061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1" name="Google Shape;51;p14"/>
          <p:cNvSpPr txBox="1"/>
          <p:nvPr>
            <p:ph idx="1" type="subTitle"/>
          </p:nvPr>
        </p:nvSpPr>
        <p:spPr>
          <a:xfrm>
            <a:off x="1860525" y="13462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2" name="Google Shape;52;p14"/>
          <p:cNvSpPr txBox="1"/>
          <p:nvPr>
            <p:ph hasCustomPrompt="1" idx="2" type="title"/>
          </p:nvPr>
        </p:nvSpPr>
        <p:spPr>
          <a:xfrm>
            <a:off x="349075" y="10232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
        <p:nvSpPr>
          <p:cNvPr id="53" name="Google Shape;53;p14"/>
          <p:cNvSpPr txBox="1"/>
          <p:nvPr>
            <p:ph idx="3" type="title"/>
          </p:nvPr>
        </p:nvSpPr>
        <p:spPr>
          <a:xfrm>
            <a:off x="6130575" y="874350"/>
            <a:ext cx="18033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4" name="Google Shape;54;p14"/>
          <p:cNvSpPr txBox="1"/>
          <p:nvPr>
            <p:ph idx="4" type="subTitle"/>
          </p:nvPr>
        </p:nvSpPr>
        <p:spPr>
          <a:xfrm>
            <a:off x="6130575" y="13462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5" name="Google Shape;55;p14"/>
          <p:cNvSpPr txBox="1"/>
          <p:nvPr>
            <p:ph hasCustomPrompt="1" idx="5" type="title"/>
          </p:nvPr>
        </p:nvSpPr>
        <p:spPr>
          <a:xfrm>
            <a:off x="4619125" y="10232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
        <p:nvSpPr>
          <p:cNvPr id="56" name="Google Shape;56;p14"/>
          <p:cNvSpPr txBox="1"/>
          <p:nvPr>
            <p:ph idx="6" type="title"/>
          </p:nvPr>
        </p:nvSpPr>
        <p:spPr>
          <a:xfrm>
            <a:off x="1860525" y="2117250"/>
            <a:ext cx="20061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7" name="Google Shape;57;p14"/>
          <p:cNvSpPr txBox="1"/>
          <p:nvPr>
            <p:ph idx="7" type="subTitle"/>
          </p:nvPr>
        </p:nvSpPr>
        <p:spPr>
          <a:xfrm>
            <a:off x="1860525" y="25891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8" name="Google Shape;58;p14"/>
          <p:cNvSpPr txBox="1"/>
          <p:nvPr>
            <p:ph hasCustomPrompt="1" idx="8" type="title"/>
          </p:nvPr>
        </p:nvSpPr>
        <p:spPr>
          <a:xfrm>
            <a:off x="349075" y="22661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
        <p:nvSpPr>
          <p:cNvPr id="59" name="Google Shape;59;p14"/>
          <p:cNvSpPr txBox="1"/>
          <p:nvPr>
            <p:ph idx="9" type="title"/>
          </p:nvPr>
        </p:nvSpPr>
        <p:spPr>
          <a:xfrm>
            <a:off x="6130575" y="2117250"/>
            <a:ext cx="18033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0" name="Google Shape;60;p14"/>
          <p:cNvSpPr txBox="1"/>
          <p:nvPr>
            <p:ph idx="13" type="subTitle"/>
          </p:nvPr>
        </p:nvSpPr>
        <p:spPr>
          <a:xfrm>
            <a:off x="6130575" y="25891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1" name="Google Shape;61;p14"/>
          <p:cNvSpPr txBox="1"/>
          <p:nvPr>
            <p:ph hasCustomPrompt="1" idx="14" type="title"/>
          </p:nvPr>
        </p:nvSpPr>
        <p:spPr>
          <a:xfrm>
            <a:off x="4619125" y="22661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
        <p:nvSpPr>
          <p:cNvPr id="62" name="Google Shape;62;p14"/>
          <p:cNvSpPr txBox="1"/>
          <p:nvPr>
            <p:ph idx="15" type="title"/>
          </p:nvPr>
        </p:nvSpPr>
        <p:spPr>
          <a:xfrm>
            <a:off x="1860525" y="3360150"/>
            <a:ext cx="20061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3" name="Google Shape;63;p14"/>
          <p:cNvSpPr txBox="1"/>
          <p:nvPr>
            <p:ph idx="16" type="subTitle"/>
          </p:nvPr>
        </p:nvSpPr>
        <p:spPr>
          <a:xfrm>
            <a:off x="1860525" y="38320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4" name="Google Shape;64;p14"/>
          <p:cNvSpPr txBox="1"/>
          <p:nvPr>
            <p:ph hasCustomPrompt="1" idx="17" type="title"/>
          </p:nvPr>
        </p:nvSpPr>
        <p:spPr>
          <a:xfrm>
            <a:off x="349075" y="35090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
        <p:nvSpPr>
          <p:cNvPr id="65" name="Google Shape;65;p14"/>
          <p:cNvSpPr txBox="1"/>
          <p:nvPr>
            <p:ph idx="18" type="title"/>
          </p:nvPr>
        </p:nvSpPr>
        <p:spPr>
          <a:xfrm>
            <a:off x="6130575" y="3360150"/>
            <a:ext cx="18033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6" name="Google Shape;66;p14"/>
          <p:cNvSpPr txBox="1"/>
          <p:nvPr>
            <p:ph idx="19" type="subTitle"/>
          </p:nvPr>
        </p:nvSpPr>
        <p:spPr>
          <a:xfrm>
            <a:off x="6130575" y="38320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7" name="Google Shape;67;p14"/>
          <p:cNvSpPr txBox="1"/>
          <p:nvPr>
            <p:ph hasCustomPrompt="1" idx="20" type="title"/>
          </p:nvPr>
        </p:nvSpPr>
        <p:spPr>
          <a:xfrm>
            <a:off x="4619125" y="35090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AND_BODY_1">
    <p:bg>
      <p:bgPr>
        <a:solidFill>
          <a:schemeClr val="dk1"/>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70" name="Google Shape;70;p15"/>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idx="2" type="title"/>
          </p:nvPr>
        </p:nvSpPr>
        <p:spPr>
          <a:xfrm>
            <a:off x="960725" y="2835788"/>
            <a:ext cx="22170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72" name="Google Shape;72;p15"/>
          <p:cNvSpPr txBox="1"/>
          <p:nvPr>
            <p:ph idx="1" type="subTitle"/>
          </p:nvPr>
        </p:nvSpPr>
        <p:spPr>
          <a:xfrm>
            <a:off x="960575" y="3383888"/>
            <a:ext cx="22170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3" name="Google Shape;73;p15"/>
          <p:cNvSpPr txBox="1"/>
          <p:nvPr>
            <p:ph idx="3" type="title"/>
          </p:nvPr>
        </p:nvSpPr>
        <p:spPr>
          <a:xfrm>
            <a:off x="3025325" y="988613"/>
            <a:ext cx="22170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74" name="Google Shape;74;p15"/>
          <p:cNvSpPr txBox="1"/>
          <p:nvPr>
            <p:ph idx="4" type="subTitle"/>
          </p:nvPr>
        </p:nvSpPr>
        <p:spPr>
          <a:xfrm>
            <a:off x="3025175" y="1536713"/>
            <a:ext cx="22170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5" name="Google Shape;75;p15"/>
          <p:cNvSpPr txBox="1"/>
          <p:nvPr>
            <p:ph idx="5" type="title"/>
          </p:nvPr>
        </p:nvSpPr>
        <p:spPr>
          <a:xfrm>
            <a:off x="5090075" y="2835788"/>
            <a:ext cx="22170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76" name="Google Shape;76;p15"/>
          <p:cNvSpPr txBox="1"/>
          <p:nvPr>
            <p:ph idx="6" type="subTitle"/>
          </p:nvPr>
        </p:nvSpPr>
        <p:spPr>
          <a:xfrm>
            <a:off x="5089925" y="3383888"/>
            <a:ext cx="22170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s">
  <p:cSld name="TITLE_AND_BODY_2">
    <p:bg>
      <p:bgPr>
        <a:solidFill>
          <a:schemeClr val="dk1"/>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79" name="Google Shape;79;p16"/>
          <p:cNvSpPr txBox="1"/>
          <p:nvPr>
            <p:ph idx="1" type="body"/>
          </p:nvPr>
        </p:nvSpPr>
        <p:spPr>
          <a:xfrm>
            <a:off x="2131425" y="3215050"/>
            <a:ext cx="2754300" cy="119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0" name="Google Shape;80;p16"/>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idx="2" type="body"/>
          </p:nvPr>
        </p:nvSpPr>
        <p:spPr>
          <a:xfrm>
            <a:off x="5600796" y="554775"/>
            <a:ext cx="1952100" cy="174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AND_BODY_1_1">
    <p:bg>
      <p:bgPr>
        <a:solidFill>
          <a:schemeClr val="dk1"/>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5995788" y="3971963"/>
            <a:ext cx="2217000" cy="585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600"/>
              <a:buNone/>
              <a:defRPr sz="1600">
                <a:solidFill>
                  <a:schemeClr val="accent1"/>
                </a:solidFill>
              </a:defRPr>
            </a:lvl1pPr>
            <a:lvl2pPr lvl="1" rtl="0" algn="r">
              <a:spcBef>
                <a:spcPts val="0"/>
              </a:spcBef>
              <a:spcAft>
                <a:spcPts val="0"/>
              </a:spcAft>
              <a:buClr>
                <a:schemeClr val="accent1"/>
              </a:buClr>
              <a:buSzPts val="1600"/>
              <a:buNone/>
              <a:defRPr sz="1600">
                <a:solidFill>
                  <a:schemeClr val="accent1"/>
                </a:solidFill>
              </a:defRPr>
            </a:lvl2pPr>
            <a:lvl3pPr lvl="2" rtl="0" algn="r">
              <a:spcBef>
                <a:spcPts val="0"/>
              </a:spcBef>
              <a:spcAft>
                <a:spcPts val="0"/>
              </a:spcAft>
              <a:buClr>
                <a:schemeClr val="accent1"/>
              </a:buClr>
              <a:buSzPts val="1600"/>
              <a:buNone/>
              <a:defRPr sz="1600">
                <a:solidFill>
                  <a:schemeClr val="accent1"/>
                </a:solidFill>
              </a:defRPr>
            </a:lvl3pPr>
            <a:lvl4pPr lvl="3" rtl="0" algn="r">
              <a:spcBef>
                <a:spcPts val="0"/>
              </a:spcBef>
              <a:spcAft>
                <a:spcPts val="0"/>
              </a:spcAft>
              <a:buClr>
                <a:schemeClr val="accent1"/>
              </a:buClr>
              <a:buSzPts val="1600"/>
              <a:buNone/>
              <a:defRPr sz="1600">
                <a:solidFill>
                  <a:schemeClr val="accent1"/>
                </a:solidFill>
              </a:defRPr>
            </a:lvl4pPr>
            <a:lvl5pPr lvl="4" rtl="0" algn="r">
              <a:spcBef>
                <a:spcPts val="0"/>
              </a:spcBef>
              <a:spcAft>
                <a:spcPts val="0"/>
              </a:spcAft>
              <a:buClr>
                <a:schemeClr val="accent1"/>
              </a:buClr>
              <a:buSzPts val="1600"/>
              <a:buNone/>
              <a:defRPr sz="1600">
                <a:solidFill>
                  <a:schemeClr val="accent1"/>
                </a:solidFill>
              </a:defRPr>
            </a:lvl5pPr>
            <a:lvl6pPr lvl="5" rtl="0" algn="r">
              <a:spcBef>
                <a:spcPts val="0"/>
              </a:spcBef>
              <a:spcAft>
                <a:spcPts val="0"/>
              </a:spcAft>
              <a:buClr>
                <a:schemeClr val="accent1"/>
              </a:buClr>
              <a:buSzPts val="1600"/>
              <a:buNone/>
              <a:defRPr sz="1600">
                <a:solidFill>
                  <a:schemeClr val="accent1"/>
                </a:solidFill>
              </a:defRPr>
            </a:lvl6pPr>
            <a:lvl7pPr lvl="6" rtl="0" algn="r">
              <a:spcBef>
                <a:spcPts val="0"/>
              </a:spcBef>
              <a:spcAft>
                <a:spcPts val="0"/>
              </a:spcAft>
              <a:buClr>
                <a:schemeClr val="accent1"/>
              </a:buClr>
              <a:buSzPts val="1600"/>
              <a:buNone/>
              <a:defRPr sz="1600">
                <a:solidFill>
                  <a:schemeClr val="accent1"/>
                </a:solidFill>
              </a:defRPr>
            </a:lvl7pPr>
            <a:lvl8pPr lvl="7" rtl="0" algn="r">
              <a:spcBef>
                <a:spcPts val="0"/>
              </a:spcBef>
              <a:spcAft>
                <a:spcPts val="0"/>
              </a:spcAft>
              <a:buClr>
                <a:schemeClr val="accent1"/>
              </a:buClr>
              <a:buSzPts val="1600"/>
              <a:buNone/>
              <a:defRPr sz="1600">
                <a:solidFill>
                  <a:schemeClr val="accent1"/>
                </a:solidFill>
              </a:defRPr>
            </a:lvl8pPr>
            <a:lvl9pPr lvl="8" rtl="0" algn="r">
              <a:spcBef>
                <a:spcPts val="0"/>
              </a:spcBef>
              <a:spcAft>
                <a:spcPts val="0"/>
              </a:spcAft>
              <a:buClr>
                <a:schemeClr val="accent1"/>
              </a:buClr>
              <a:buSzPts val="1600"/>
              <a:buNone/>
              <a:defRPr sz="1600">
                <a:solidFill>
                  <a:schemeClr val="accent1"/>
                </a:solidFill>
              </a:defRPr>
            </a:lvl9pPr>
          </a:lstStyle>
          <a:p/>
        </p:txBody>
      </p:sp>
      <p:sp>
        <p:nvSpPr>
          <p:cNvPr id="84" name="Google Shape;84;p17"/>
          <p:cNvSpPr txBox="1"/>
          <p:nvPr>
            <p:ph idx="1" type="subTitle"/>
          </p:nvPr>
        </p:nvSpPr>
        <p:spPr>
          <a:xfrm>
            <a:off x="931213" y="1365520"/>
            <a:ext cx="3798900" cy="205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20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bg>
      <p:bgPr>
        <a:solidFill>
          <a:schemeClr val="dk1"/>
        </a:solid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5426050" y="19675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8"/>
          <p:cNvSpPr txBox="1"/>
          <p:nvPr>
            <p:ph idx="1" type="body"/>
          </p:nvPr>
        </p:nvSpPr>
        <p:spPr>
          <a:xfrm>
            <a:off x="5426050" y="2801550"/>
            <a:ext cx="2994300" cy="1815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FFFFFF"/>
              </a:buClr>
              <a:buSzPts val="1600"/>
              <a:buChar char="●"/>
              <a:defRPr sz="1600">
                <a:solidFill>
                  <a:srgbClr val="FFFFFF"/>
                </a:solidFill>
              </a:defRPr>
            </a:lvl1pPr>
            <a:lvl2pPr indent="-330200" lvl="1" marL="914400" rtl="0">
              <a:spcBef>
                <a:spcPts val="1600"/>
              </a:spcBef>
              <a:spcAft>
                <a:spcPts val="0"/>
              </a:spcAft>
              <a:buClr>
                <a:srgbClr val="FFFFFF"/>
              </a:buClr>
              <a:buSzPts val="1600"/>
              <a:buChar char="○"/>
              <a:defRPr sz="1600">
                <a:solidFill>
                  <a:srgbClr val="FFFFFF"/>
                </a:solidFill>
              </a:defRPr>
            </a:lvl2pPr>
            <a:lvl3pPr indent="-330200" lvl="2" marL="1371600" rtl="0">
              <a:spcBef>
                <a:spcPts val="1600"/>
              </a:spcBef>
              <a:spcAft>
                <a:spcPts val="0"/>
              </a:spcAft>
              <a:buClr>
                <a:srgbClr val="FFFFFF"/>
              </a:buClr>
              <a:buSzPts val="1600"/>
              <a:buChar char="■"/>
              <a:defRPr sz="1600">
                <a:solidFill>
                  <a:srgbClr val="FFFFFF"/>
                </a:solidFill>
              </a:defRPr>
            </a:lvl3pPr>
            <a:lvl4pPr indent="-330200" lvl="3" marL="1828800" rtl="0">
              <a:spcBef>
                <a:spcPts val="1600"/>
              </a:spcBef>
              <a:spcAft>
                <a:spcPts val="0"/>
              </a:spcAft>
              <a:buClr>
                <a:srgbClr val="FFFFFF"/>
              </a:buClr>
              <a:buSzPts val="1600"/>
              <a:buChar char="●"/>
              <a:defRPr sz="1600">
                <a:solidFill>
                  <a:srgbClr val="FFFFFF"/>
                </a:solidFill>
              </a:defRPr>
            </a:lvl4pPr>
            <a:lvl5pPr indent="-330200" lvl="4" marL="2286000" rtl="0">
              <a:spcBef>
                <a:spcPts val="1600"/>
              </a:spcBef>
              <a:spcAft>
                <a:spcPts val="0"/>
              </a:spcAft>
              <a:buClr>
                <a:srgbClr val="FFFFFF"/>
              </a:buClr>
              <a:buSzPts val="1600"/>
              <a:buChar char="○"/>
              <a:defRPr sz="1600">
                <a:solidFill>
                  <a:srgbClr val="FFFFFF"/>
                </a:solidFill>
              </a:defRPr>
            </a:lvl5pPr>
            <a:lvl6pPr indent="-330200" lvl="5" marL="2743200" rtl="0">
              <a:spcBef>
                <a:spcPts val="1600"/>
              </a:spcBef>
              <a:spcAft>
                <a:spcPts val="0"/>
              </a:spcAft>
              <a:buClr>
                <a:srgbClr val="FFFFFF"/>
              </a:buClr>
              <a:buSzPts val="1600"/>
              <a:buChar char="■"/>
              <a:defRPr sz="1600">
                <a:solidFill>
                  <a:srgbClr val="FFFFFF"/>
                </a:solidFill>
              </a:defRPr>
            </a:lvl6pPr>
            <a:lvl7pPr indent="-330200" lvl="6" marL="3200400" rtl="0">
              <a:spcBef>
                <a:spcPts val="1600"/>
              </a:spcBef>
              <a:spcAft>
                <a:spcPts val="0"/>
              </a:spcAft>
              <a:buClr>
                <a:srgbClr val="FFFFFF"/>
              </a:buClr>
              <a:buSzPts val="1600"/>
              <a:buChar char="●"/>
              <a:defRPr sz="1600">
                <a:solidFill>
                  <a:srgbClr val="FFFFFF"/>
                </a:solidFill>
              </a:defRPr>
            </a:lvl7pPr>
            <a:lvl8pPr indent="-330200" lvl="7" marL="3657600" rtl="0">
              <a:spcBef>
                <a:spcPts val="1600"/>
              </a:spcBef>
              <a:spcAft>
                <a:spcPts val="0"/>
              </a:spcAft>
              <a:buClr>
                <a:srgbClr val="FFFFFF"/>
              </a:buClr>
              <a:buSzPts val="1600"/>
              <a:buChar char="○"/>
              <a:defRPr sz="1600">
                <a:solidFill>
                  <a:srgbClr val="FFFFFF"/>
                </a:solidFill>
              </a:defRPr>
            </a:lvl8pPr>
            <a:lvl9pPr indent="-330200" lvl="8" marL="4114800" rtl="0">
              <a:spcBef>
                <a:spcPts val="1600"/>
              </a:spcBef>
              <a:spcAft>
                <a:spcPts val="1600"/>
              </a:spcAft>
              <a:buClr>
                <a:srgbClr val="FFFFFF"/>
              </a:buClr>
              <a:buSzPts val="1600"/>
              <a:buChar char="■"/>
              <a:defRPr sz="16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TITLE_AND_BODY_1_2">
    <p:bg>
      <p:bgPr>
        <a:solidFill>
          <a:schemeClr val="dk1"/>
        </a:solidFill>
      </p:bgPr>
    </p:bg>
    <p:spTree>
      <p:nvGrpSpPr>
        <p:cNvPr id="88" name="Shape 88"/>
        <p:cNvGrpSpPr/>
        <p:nvPr/>
      </p:nvGrpSpPr>
      <p:grpSpPr>
        <a:xfrm>
          <a:off x="0" y="0"/>
          <a:ext cx="0" cy="0"/>
          <a:chOff x="0" y="0"/>
          <a:chExt cx="0" cy="0"/>
        </a:xfrm>
      </p:grpSpPr>
      <p:sp>
        <p:nvSpPr>
          <p:cNvPr id="89" name="Google Shape;89;p19"/>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90" name="Google Shape;90;p19"/>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txBox="1"/>
          <p:nvPr>
            <p:ph idx="2" type="title"/>
          </p:nvPr>
        </p:nvSpPr>
        <p:spPr>
          <a:xfrm>
            <a:off x="1688288" y="556700"/>
            <a:ext cx="22197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2" name="Google Shape;92;p19"/>
          <p:cNvSpPr txBox="1"/>
          <p:nvPr>
            <p:ph idx="1" type="subTitle"/>
          </p:nvPr>
        </p:nvSpPr>
        <p:spPr>
          <a:xfrm>
            <a:off x="1688138" y="1104800"/>
            <a:ext cx="22197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3" name="Google Shape;93;p19"/>
          <p:cNvSpPr txBox="1"/>
          <p:nvPr>
            <p:ph idx="3" type="title"/>
          </p:nvPr>
        </p:nvSpPr>
        <p:spPr>
          <a:xfrm>
            <a:off x="1688288" y="1908438"/>
            <a:ext cx="22197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4" name="Google Shape;94;p19"/>
          <p:cNvSpPr txBox="1"/>
          <p:nvPr>
            <p:ph idx="4" type="subTitle"/>
          </p:nvPr>
        </p:nvSpPr>
        <p:spPr>
          <a:xfrm>
            <a:off x="1688138" y="2456538"/>
            <a:ext cx="22197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5" name="Google Shape;95;p19"/>
          <p:cNvSpPr txBox="1"/>
          <p:nvPr>
            <p:ph idx="5" type="title"/>
          </p:nvPr>
        </p:nvSpPr>
        <p:spPr>
          <a:xfrm>
            <a:off x="5236163" y="1908438"/>
            <a:ext cx="22197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6" name="Google Shape;96;p19"/>
          <p:cNvSpPr txBox="1"/>
          <p:nvPr>
            <p:ph idx="6" type="subTitle"/>
          </p:nvPr>
        </p:nvSpPr>
        <p:spPr>
          <a:xfrm>
            <a:off x="5236013" y="2456538"/>
            <a:ext cx="22197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7" name="Google Shape;97;p19"/>
          <p:cNvSpPr txBox="1"/>
          <p:nvPr>
            <p:ph idx="7" type="title"/>
          </p:nvPr>
        </p:nvSpPr>
        <p:spPr>
          <a:xfrm>
            <a:off x="5236163" y="3267688"/>
            <a:ext cx="22197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8" name="Google Shape;98;p19"/>
          <p:cNvSpPr txBox="1"/>
          <p:nvPr>
            <p:ph idx="8" type="subTitle"/>
          </p:nvPr>
        </p:nvSpPr>
        <p:spPr>
          <a:xfrm>
            <a:off x="5236013" y="3815788"/>
            <a:ext cx="22197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TITLE_AND_BODY_1_3">
    <p:bg>
      <p:bgPr>
        <a:solidFill>
          <a:schemeClr val="dk1"/>
        </a:solidFill>
      </p:bgPr>
    </p:bg>
    <p:spTree>
      <p:nvGrpSpPr>
        <p:cNvPr id="99" name="Shape 99"/>
        <p:cNvGrpSpPr/>
        <p:nvPr/>
      </p:nvGrpSpPr>
      <p:grpSpPr>
        <a:xfrm>
          <a:off x="0" y="0"/>
          <a:ext cx="0" cy="0"/>
          <a:chOff x="0" y="0"/>
          <a:chExt cx="0" cy="0"/>
        </a:xfrm>
      </p:grpSpPr>
      <p:sp>
        <p:nvSpPr>
          <p:cNvPr id="100" name="Google Shape;100;p20"/>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01" name="Google Shape;101;p20"/>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0"/>
          <p:cNvSpPr txBox="1"/>
          <p:nvPr>
            <p:ph idx="2" type="title"/>
          </p:nvPr>
        </p:nvSpPr>
        <p:spPr>
          <a:xfrm>
            <a:off x="1274381" y="2788537"/>
            <a:ext cx="24963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03" name="Google Shape;103;p20"/>
          <p:cNvSpPr txBox="1"/>
          <p:nvPr>
            <p:ph idx="1" type="subTitle"/>
          </p:nvPr>
        </p:nvSpPr>
        <p:spPr>
          <a:xfrm>
            <a:off x="1274213" y="3336637"/>
            <a:ext cx="2496300" cy="113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4" name="Google Shape;104;p20"/>
          <p:cNvSpPr txBox="1"/>
          <p:nvPr>
            <p:ph idx="3" type="title"/>
          </p:nvPr>
        </p:nvSpPr>
        <p:spPr>
          <a:xfrm>
            <a:off x="4503781" y="2788537"/>
            <a:ext cx="24963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05" name="Google Shape;105;p20"/>
          <p:cNvSpPr txBox="1"/>
          <p:nvPr>
            <p:ph idx="4" type="subTitle"/>
          </p:nvPr>
        </p:nvSpPr>
        <p:spPr>
          <a:xfrm>
            <a:off x="4503613" y="3336637"/>
            <a:ext cx="2496300" cy="113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5601250" y="2989725"/>
            <a:ext cx="3316500" cy="612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4" name="Google Shape;14;p3"/>
          <p:cNvSpPr txBox="1"/>
          <p:nvPr>
            <p:ph idx="1" type="subTitle"/>
          </p:nvPr>
        </p:nvSpPr>
        <p:spPr>
          <a:xfrm>
            <a:off x="5601250" y="3798075"/>
            <a:ext cx="2568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Font typeface="Josefin Sans"/>
              <a:buNone/>
              <a:defRPr sz="1400">
                <a:solidFill>
                  <a:schemeClr val="accent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 name="Google Shape;15;p3"/>
          <p:cNvSpPr txBox="1"/>
          <p:nvPr>
            <p:ph hasCustomPrompt="1" idx="2" type="title"/>
          </p:nvPr>
        </p:nvSpPr>
        <p:spPr>
          <a:xfrm>
            <a:off x="230575" y="3312800"/>
            <a:ext cx="4596600" cy="196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1pPr>
            <a:lvl2pPr lvl="1"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2pPr>
            <a:lvl3pPr lvl="2"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3pPr>
            <a:lvl4pPr lvl="3"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4pPr>
            <a:lvl5pPr lvl="4"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5pPr>
            <a:lvl6pPr lvl="5"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6pPr>
            <a:lvl7pPr lvl="6"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7pPr>
            <a:lvl8pPr lvl="7"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8pPr>
            <a:lvl9pPr lvl="8"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TITLE_AND_BODY_1_4">
    <p:bg>
      <p:bgPr>
        <a:solidFill>
          <a:schemeClr val="dk1"/>
        </a:solidFill>
      </p:bgPr>
    </p:bg>
    <p:spTree>
      <p:nvGrpSpPr>
        <p:cNvPr id="106" name="Shape 106"/>
        <p:cNvGrpSpPr/>
        <p:nvPr/>
      </p:nvGrpSpPr>
      <p:grpSpPr>
        <a:xfrm>
          <a:off x="0" y="0"/>
          <a:ext cx="0" cy="0"/>
          <a:chOff x="0" y="0"/>
          <a:chExt cx="0" cy="0"/>
        </a:xfrm>
      </p:grpSpPr>
      <p:sp>
        <p:nvSpPr>
          <p:cNvPr id="107" name="Google Shape;107;p21"/>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08" name="Google Shape;108;p21"/>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txBox="1"/>
          <p:nvPr>
            <p:ph idx="2" type="title"/>
          </p:nvPr>
        </p:nvSpPr>
        <p:spPr>
          <a:xfrm>
            <a:off x="848469" y="25220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10" name="Google Shape;110;p21"/>
          <p:cNvSpPr txBox="1"/>
          <p:nvPr>
            <p:ph idx="1" type="subTitle"/>
          </p:nvPr>
        </p:nvSpPr>
        <p:spPr>
          <a:xfrm>
            <a:off x="848338" y="30701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1" name="Google Shape;111;p21"/>
          <p:cNvSpPr txBox="1"/>
          <p:nvPr>
            <p:ph idx="3" type="title"/>
          </p:nvPr>
        </p:nvSpPr>
        <p:spPr>
          <a:xfrm>
            <a:off x="3200319" y="25220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12" name="Google Shape;112;p21"/>
          <p:cNvSpPr txBox="1"/>
          <p:nvPr>
            <p:ph idx="4" type="subTitle"/>
          </p:nvPr>
        </p:nvSpPr>
        <p:spPr>
          <a:xfrm>
            <a:off x="3200188" y="30701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3" name="Google Shape;113;p21"/>
          <p:cNvSpPr txBox="1"/>
          <p:nvPr>
            <p:ph idx="5" type="title"/>
          </p:nvPr>
        </p:nvSpPr>
        <p:spPr>
          <a:xfrm>
            <a:off x="5552169" y="25220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14" name="Google Shape;114;p21"/>
          <p:cNvSpPr txBox="1"/>
          <p:nvPr>
            <p:ph idx="6" type="subTitle"/>
          </p:nvPr>
        </p:nvSpPr>
        <p:spPr>
          <a:xfrm>
            <a:off x="5552038" y="30701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AND_BODY_1_4_1">
    <p:bg>
      <p:bgPr>
        <a:solidFill>
          <a:schemeClr val="dk1"/>
        </a:solid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17" name="Google Shape;117;p22"/>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txBox="1"/>
          <p:nvPr>
            <p:ph idx="2" type="title"/>
          </p:nvPr>
        </p:nvSpPr>
        <p:spPr>
          <a:xfrm>
            <a:off x="848469" y="12266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19" name="Google Shape;119;p22"/>
          <p:cNvSpPr txBox="1"/>
          <p:nvPr>
            <p:ph idx="1" type="subTitle"/>
          </p:nvPr>
        </p:nvSpPr>
        <p:spPr>
          <a:xfrm>
            <a:off x="848338" y="17747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0" name="Google Shape;120;p22"/>
          <p:cNvSpPr txBox="1"/>
          <p:nvPr>
            <p:ph idx="3" type="title"/>
          </p:nvPr>
        </p:nvSpPr>
        <p:spPr>
          <a:xfrm>
            <a:off x="3200319" y="12266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21" name="Google Shape;121;p22"/>
          <p:cNvSpPr txBox="1"/>
          <p:nvPr>
            <p:ph idx="4" type="subTitle"/>
          </p:nvPr>
        </p:nvSpPr>
        <p:spPr>
          <a:xfrm>
            <a:off x="3200188" y="17747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2" name="Google Shape;122;p22"/>
          <p:cNvSpPr txBox="1"/>
          <p:nvPr>
            <p:ph idx="5" type="title"/>
          </p:nvPr>
        </p:nvSpPr>
        <p:spPr>
          <a:xfrm>
            <a:off x="5552169" y="12266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23" name="Google Shape;123;p22"/>
          <p:cNvSpPr txBox="1"/>
          <p:nvPr>
            <p:ph idx="6" type="subTitle"/>
          </p:nvPr>
        </p:nvSpPr>
        <p:spPr>
          <a:xfrm>
            <a:off x="5552038" y="17747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4" name="Google Shape;124;p22"/>
          <p:cNvSpPr txBox="1"/>
          <p:nvPr>
            <p:ph idx="7" type="title"/>
          </p:nvPr>
        </p:nvSpPr>
        <p:spPr>
          <a:xfrm>
            <a:off x="848469" y="33143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25" name="Google Shape;125;p22"/>
          <p:cNvSpPr txBox="1"/>
          <p:nvPr>
            <p:ph idx="8" type="subTitle"/>
          </p:nvPr>
        </p:nvSpPr>
        <p:spPr>
          <a:xfrm>
            <a:off x="848338" y="38624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6" name="Google Shape;126;p22"/>
          <p:cNvSpPr txBox="1"/>
          <p:nvPr>
            <p:ph idx="9" type="title"/>
          </p:nvPr>
        </p:nvSpPr>
        <p:spPr>
          <a:xfrm>
            <a:off x="3200319" y="33143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27" name="Google Shape;127;p22"/>
          <p:cNvSpPr txBox="1"/>
          <p:nvPr>
            <p:ph idx="13" type="subTitle"/>
          </p:nvPr>
        </p:nvSpPr>
        <p:spPr>
          <a:xfrm>
            <a:off x="3200188" y="38624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8" name="Google Shape;128;p22"/>
          <p:cNvSpPr txBox="1"/>
          <p:nvPr>
            <p:ph idx="14" type="title"/>
          </p:nvPr>
        </p:nvSpPr>
        <p:spPr>
          <a:xfrm>
            <a:off x="5552169" y="33143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29" name="Google Shape;129;p22"/>
          <p:cNvSpPr txBox="1"/>
          <p:nvPr>
            <p:ph idx="15" type="subTitle"/>
          </p:nvPr>
        </p:nvSpPr>
        <p:spPr>
          <a:xfrm>
            <a:off x="5552038" y="38624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ONE_COLUMN_TEXT_1_1">
    <p:bg>
      <p:bgPr>
        <a:solidFill>
          <a:schemeClr val="dk1"/>
        </a:solidFill>
      </p:bgPr>
    </p:bg>
    <p:spTree>
      <p:nvGrpSpPr>
        <p:cNvPr id="130" name="Shape 130"/>
        <p:cNvGrpSpPr/>
        <p:nvPr/>
      </p:nvGrpSpPr>
      <p:grpSpPr>
        <a:xfrm>
          <a:off x="0" y="0"/>
          <a:ext cx="0" cy="0"/>
          <a:chOff x="0" y="0"/>
          <a:chExt cx="0" cy="0"/>
        </a:xfrm>
      </p:grpSpPr>
      <p:sp>
        <p:nvSpPr>
          <p:cNvPr id="131" name="Google Shape;131;p23"/>
          <p:cNvSpPr/>
          <p:nvPr/>
        </p:nvSpPr>
        <p:spPr>
          <a:xfrm>
            <a:off x="-107725" y="-48800"/>
            <a:ext cx="9344400" cy="5251200"/>
          </a:xfrm>
          <a:prstGeom prst="rect">
            <a:avLst/>
          </a:prstGeom>
          <a:solidFill>
            <a:schemeClr val="dk1">
              <a:alpha val="370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type="title"/>
          </p:nvPr>
        </p:nvSpPr>
        <p:spPr>
          <a:xfrm>
            <a:off x="5322525" y="737975"/>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3" name="Google Shape;133;p23"/>
          <p:cNvSpPr txBox="1"/>
          <p:nvPr>
            <p:ph idx="1" type="body"/>
          </p:nvPr>
        </p:nvSpPr>
        <p:spPr>
          <a:xfrm>
            <a:off x="5322525" y="1419575"/>
            <a:ext cx="2994300" cy="1815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FFFFFF"/>
              </a:buClr>
              <a:buSzPts val="1600"/>
              <a:buChar char="●"/>
              <a:defRPr sz="1600">
                <a:solidFill>
                  <a:srgbClr val="FFFFFF"/>
                </a:solidFill>
              </a:defRPr>
            </a:lvl1pPr>
            <a:lvl2pPr indent="-330200" lvl="1" marL="914400" rtl="0">
              <a:spcBef>
                <a:spcPts val="1600"/>
              </a:spcBef>
              <a:spcAft>
                <a:spcPts val="0"/>
              </a:spcAft>
              <a:buClr>
                <a:srgbClr val="FFFFFF"/>
              </a:buClr>
              <a:buSzPts val="1600"/>
              <a:buChar char="○"/>
              <a:defRPr sz="1600">
                <a:solidFill>
                  <a:srgbClr val="FFFFFF"/>
                </a:solidFill>
              </a:defRPr>
            </a:lvl2pPr>
            <a:lvl3pPr indent="-330200" lvl="2" marL="1371600" rtl="0">
              <a:spcBef>
                <a:spcPts val="1600"/>
              </a:spcBef>
              <a:spcAft>
                <a:spcPts val="0"/>
              </a:spcAft>
              <a:buClr>
                <a:srgbClr val="FFFFFF"/>
              </a:buClr>
              <a:buSzPts val="1600"/>
              <a:buChar char="■"/>
              <a:defRPr sz="1600">
                <a:solidFill>
                  <a:srgbClr val="FFFFFF"/>
                </a:solidFill>
              </a:defRPr>
            </a:lvl3pPr>
            <a:lvl4pPr indent="-330200" lvl="3" marL="1828800" rtl="0">
              <a:spcBef>
                <a:spcPts val="1600"/>
              </a:spcBef>
              <a:spcAft>
                <a:spcPts val="0"/>
              </a:spcAft>
              <a:buClr>
                <a:srgbClr val="FFFFFF"/>
              </a:buClr>
              <a:buSzPts val="1600"/>
              <a:buChar char="●"/>
              <a:defRPr sz="1600">
                <a:solidFill>
                  <a:srgbClr val="FFFFFF"/>
                </a:solidFill>
              </a:defRPr>
            </a:lvl4pPr>
            <a:lvl5pPr indent="-330200" lvl="4" marL="2286000" rtl="0">
              <a:spcBef>
                <a:spcPts val="1600"/>
              </a:spcBef>
              <a:spcAft>
                <a:spcPts val="0"/>
              </a:spcAft>
              <a:buClr>
                <a:srgbClr val="FFFFFF"/>
              </a:buClr>
              <a:buSzPts val="1600"/>
              <a:buChar char="○"/>
              <a:defRPr sz="1600">
                <a:solidFill>
                  <a:srgbClr val="FFFFFF"/>
                </a:solidFill>
              </a:defRPr>
            </a:lvl5pPr>
            <a:lvl6pPr indent="-330200" lvl="5" marL="2743200" rtl="0">
              <a:spcBef>
                <a:spcPts val="1600"/>
              </a:spcBef>
              <a:spcAft>
                <a:spcPts val="0"/>
              </a:spcAft>
              <a:buClr>
                <a:srgbClr val="FFFFFF"/>
              </a:buClr>
              <a:buSzPts val="1600"/>
              <a:buChar char="■"/>
              <a:defRPr sz="1600">
                <a:solidFill>
                  <a:srgbClr val="FFFFFF"/>
                </a:solidFill>
              </a:defRPr>
            </a:lvl6pPr>
            <a:lvl7pPr indent="-330200" lvl="6" marL="3200400" rtl="0">
              <a:spcBef>
                <a:spcPts val="1600"/>
              </a:spcBef>
              <a:spcAft>
                <a:spcPts val="0"/>
              </a:spcAft>
              <a:buClr>
                <a:srgbClr val="FFFFFF"/>
              </a:buClr>
              <a:buSzPts val="1600"/>
              <a:buChar char="●"/>
              <a:defRPr sz="1600">
                <a:solidFill>
                  <a:srgbClr val="FFFFFF"/>
                </a:solidFill>
              </a:defRPr>
            </a:lvl7pPr>
            <a:lvl8pPr indent="-330200" lvl="7" marL="3657600" rtl="0">
              <a:spcBef>
                <a:spcPts val="1600"/>
              </a:spcBef>
              <a:spcAft>
                <a:spcPts val="0"/>
              </a:spcAft>
              <a:buClr>
                <a:srgbClr val="FFFFFF"/>
              </a:buClr>
              <a:buSzPts val="1600"/>
              <a:buChar char="○"/>
              <a:defRPr sz="1600">
                <a:solidFill>
                  <a:srgbClr val="FFFFFF"/>
                </a:solidFill>
              </a:defRPr>
            </a:lvl8pPr>
            <a:lvl9pPr indent="-330200" lvl="8" marL="4114800" rtl="0">
              <a:spcBef>
                <a:spcPts val="1600"/>
              </a:spcBef>
              <a:spcAft>
                <a:spcPts val="1600"/>
              </a:spcAft>
              <a:buClr>
                <a:srgbClr val="FFFFFF"/>
              </a:buClr>
              <a:buSzPts val="1600"/>
              <a:buChar char="■"/>
              <a:defRPr sz="1600">
                <a:solidFill>
                  <a:srgbClr val="FFFFFF"/>
                </a:solidFill>
              </a:defRPr>
            </a:lvl9pPr>
          </a:lstStyle>
          <a:p/>
        </p:txBody>
      </p:sp>
      <p:sp>
        <p:nvSpPr>
          <p:cNvPr id="134" name="Google Shape;134;p23"/>
          <p:cNvSpPr txBox="1"/>
          <p:nvPr/>
        </p:nvSpPr>
        <p:spPr>
          <a:xfrm>
            <a:off x="5322525" y="3389400"/>
            <a:ext cx="2994300" cy="10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Josefin Sans"/>
                <a:ea typeface="Josefin Sans"/>
                <a:cs typeface="Josefin Sans"/>
                <a:sym typeface="Josefin Sans"/>
              </a:rPr>
              <a:t>CREDITS: This presentation template was created by Slidesgo, including icons by Flaticon, and infographics &amp; images by Freepik. </a:t>
            </a:r>
            <a:endParaRPr sz="1100">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sz="1100">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sz="1100">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sz="1100">
              <a:solidFill>
                <a:schemeClr val="lt1"/>
              </a:solidFill>
              <a:latin typeface="Josefin Sans"/>
              <a:ea typeface="Josefin Sans"/>
              <a:cs typeface="Josefin Sans"/>
              <a:sym typeface="Josefi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TITLE_AND_TWO_COLUMNS_1">
    <p:bg>
      <p:bgPr>
        <a:solidFill>
          <a:schemeClr val="dk1"/>
        </a:solidFill>
      </p:bgPr>
    </p:bg>
    <p:spTree>
      <p:nvGrpSpPr>
        <p:cNvPr id="135" name="Shape 135"/>
        <p:cNvGrpSpPr/>
        <p:nvPr/>
      </p:nvGrpSpPr>
      <p:grpSpPr>
        <a:xfrm>
          <a:off x="0" y="0"/>
          <a:ext cx="0" cy="0"/>
          <a:chOff x="0" y="0"/>
          <a:chExt cx="0" cy="0"/>
        </a:xfrm>
      </p:grpSpPr>
      <p:sp>
        <p:nvSpPr>
          <p:cNvPr id="136" name="Google Shape;136;p24"/>
          <p:cNvSpPr txBox="1"/>
          <p:nvPr>
            <p:ph idx="1" type="body"/>
          </p:nvPr>
        </p:nvSpPr>
        <p:spPr>
          <a:xfrm>
            <a:off x="1822225" y="729750"/>
            <a:ext cx="3509700" cy="368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7" name="Google Shape;137;p24"/>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38" name="Google Shape;138;p24"/>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1600"/>
              <a:buNone/>
              <a:defRPr sz="1600">
                <a:solidFill>
                  <a:schemeClr val="accent1"/>
                </a:solidFill>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18" name="Google Shape;18;p4"/>
          <p:cNvSpPr txBox="1"/>
          <p:nvPr>
            <p:ph idx="1" type="body"/>
          </p:nvPr>
        </p:nvSpPr>
        <p:spPr>
          <a:xfrm>
            <a:off x="1022200" y="2264475"/>
            <a:ext cx="3650700" cy="2271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9" name="Shape 19"/>
        <p:cNvGrpSpPr/>
        <p:nvPr/>
      </p:nvGrpSpPr>
      <p:grpSpPr>
        <a:xfrm>
          <a:off x="0" y="0"/>
          <a:ext cx="0" cy="0"/>
          <a:chOff x="0" y="0"/>
          <a:chExt cx="0" cy="0"/>
        </a:xfrm>
      </p:grpSpPr>
      <p:sp>
        <p:nvSpPr>
          <p:cNvPr id="20" name="Google Shape;20;p5"/>
          <p:cNvSpPr txBox="1"/>
          <p:nvPr>
            <p:ph idx="1" type="body"/>
          </p:nvPr>
        </p:nvSpPr>
        <p:spPr>
          <a:xfrm>
            <a:off x="780950" y="653550"/>
            <a:ext cx="3060900" cy="383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22" name="Google Shape;22;p5"/>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2" type="body"/>
          </p:nvPr>
        </p:nvSpPr>
        <p:spPr>
          <a:xfrm>
            <a:off x="4156100" y="653550"/>
            <a:ext cx="3060900" cy="383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24" name="Shape 24"/>
        <p:cNvGrpSpPr/>
        <p:nvPr/>
      </p:nvGrpSpPr>
      <p:grpSpPr>
        <a:xfrm>
          <a:off x="0" y="0"/>
          <a:ext cx="0" cy="0"/>
          <a:chOff x="0" y="0"/>
          <a:chExt cx="0" cy="0"/>
        </a:xfrm>
      </p:grpSpPr>
      <p:sp>
        <p:nvSpPr>
          <p:cNvPr id="25" name="Google Shape;25;p6"/>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26" name="Google Shape;26;p6"/>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p:nvPr/>
        </p:nvSpPr>
        <p:spPr>
          <a:xfrm>
            <a:off x="-61025" y="-61525"/>
            <a:ext cx="9256200" cy="5261400"/>
          </a:xfrm>
          <a:prstGeom prst="rect">
            <a:avLst/>
          </a:prstGeom>
          <a:solidFill>
            <a:schemeClr val="dk1">
              <a:alpha val="19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7"/>
          <p:cNvSpPr txBox="1"/>
          <p:nvPr>
            <p:ph type="title"/>
          </p:nvPr>
        </p:nvSpPr>
        <p:spPr>
          <a:xfrm>
            <a:off x="916800" y="83575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916800" y="1669750"/>
            <a:ext cx="2994300" cy="1815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600"/>
              </a:spcBef>
              <a:spcAft>
                <a:spcPts val="0"/>
              </a:spcAft>
              <a:buClr>
                <a:schemeClr val="dk1"/>
              </a:buClr>
              <a:buSzPts val="1600"/>
              <a:buChar char="○"/>
              <a:defRPr sz="1600">
                <a:solidFill>
                  <a:schemeClr val="dk1"/>
                </a:solidFill>
              </a:defRPr>
            </a:lvl2pPr>
            <a:lvl3pPr indent="-330200" lvl="2" marL="1371600">
              <a:spcBef>
                <a:spcPts val="1600"/>
              </a:spcBef>
              <a:spcAft>
                <a:spcPts val="0"/>
              </a:spcAft>
              <a:buClr>
                <a:schemeClr val="dk1"/>
              </a:buClr>
              <a:buSzPts val="1600"/>
              <a:buChar char="■"/>
              <a:defRPr sz="1600">
                <a:solidFill>
                  <a:schemeClr val="dk1"/>
                </a:solidFill>
              </a:defRPr>
            </a:lvl3pPr>
            <a:lvl4pPr indent="-330200" lvl="3" marL="1828800">
              <a:spcBef>
                <a:spcPts val="1600"/>
              </a:spcBef>
              <a:spcAft>
                <a:spcPts val="0"/>
              </a:spcAft>
              <a:buClr>
                <a:schemeClr val="dk1"/>
              </a:buClr>
              <a:buSzPts val="1600"/>
              <a:buChar char="●"/>
              <a:defRPr sz="1600">
                <a:solidFill>
                  <a:schemeClr val="dk1"/>
                </a:solidFill>
              </a:defRPr>
            </a:lvl4pPr>
            <a:lvl5pPr indent="-330200" lvl="4" marL="2286000">
              <a:spcBef>
                <a:spcPts val="1600"/>
              </a:spcBef>
              <a:spcAft>
                <a:spcPts val="0"/>
              </a:spcAft>
              <a:buClr>
                <a:schemeClr val="dk1"/>
              </a:buClr>
              <a:buSzPts val="1600"/>
              <a:buChar char="○"/>
              <a:defRPr sz="1600">
                <a:solidFill>
                  <a:schemeClr val="dk1"/>
                </a:solidFill>
              </a:defRPr>
            </a:lvl5pPr>
            <a:lvl6pPr indent="-330200" lvl="5" marL="2743200">
              <a:spcBef>
                <a:spcPts val="1600"/>
              </a:spcBef>
              <a:spcAft>
                <a:spcPts val="0"/>
              </a:spcAft>
              <a:buClr>
                <a:schemeClr val="dk1"/>
              </a:buClr>
              <a:buSzPts val="1600"/>
              <a:buChar char="■"/>
              <a:defRPr sz="1600">
                <a:solidFill>
                  <a:schemeClr val="dk1"/>
                </a:solidFill>
              </a:defRPr>
            </a:lvl6pPr>
            <a:lvl7pPr indent="-330200" lvl="6" marL="3200400">
              <a:spcBef>
                <a:spcPts val="1600"/>
              </a:spcBef>
              <a:spcAft>
                <a:spcPts val="0"/>
              </a:spcAft>
              <a:buClr>
                <a:schemeClr val="dk1"/>
              </a:buClr>
              <a:buSzPts val="1600"/>
              <a:buChar char="●"/>
              <a:defRPr sz="1600">
                <a:solidFill>
                  <a:schemeClr val="dk1"/>
                </a:solidFill>
              </a:defRPr>
            </a:lvl7pPr>
            <a:lvl8pPr indent="-330200" lvl="7" marL="3657600">
              <a:spcBef>
                <a:spcPts val="1600"/>
              </a:spcBef>
              <a:spcAft>
                <a:spcPts val="0"/>
              </a:spcAft>
              <a:buClr>
                <a:schemeClr val="dk1"/>
              </a:buClr>
              <a:buSzPts val="1600"/>
              <a:buChar char="○"/>
              <a:defRPr sz="1600">
                <a:solidFill>
                  <a:schemeClr val="dk1"/>
                </a:solidFill>
              </a:defRPr>
            </a:lvl8pPr>
            <a:lvl9pPr indent="-330200" lvl="8" marL="4114800">
              <a:spcBef>
                <a:spcPts val="1600"/>
              </a:spcBef>
              <a:spcAft>
                <a:spcPts val="1600"/>
              </a:spcAft>
              <a:buClr>
                <a:schemeClr val="dk1"/>
              </a:buClr>
              <a:buSzPts val="1600"/>
              <a:buChar char="■"/>
              <a:defRPr sz="16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5663750" y="526350"/>
            <a:ext cx="2670000" cy="4090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3" name="Shape 33"/>
        <p:cNvGrpSpPr/>
        <p:nvPr/>
      </p:nvGrpSpPr>
      <p:grpSpPr>
        <a:xfrm>
          <a:off x="0" y="0"/>
          <a:ext cx="0" cy="0"/>
          <a:chOff x="0" y="0"/>
          <a:chExt cx="0" cy="0"/>
        </a:xfrm>
      </p:grpSpPr>
      <p:sp>
        <p:nvSpPr>
          <p:cNvPr id="34" name="Google Shape;34;p9"/>
          <p:cNvSpPr txBox="1"/>
          <p:nvPr>
            <p:ph idx="1" type="subTitle"/>
          </p:nvPr>
        </p:nvSpPr>
        <p:spPr>
          <a:xfrm>
            <a:off x="813250" y="647350"/>
            <a:ext cx="2526300" cy="711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accent1"/>
              </a:buClr>
              <a:buSzPts val="1800"/>
              <a:buNone/>
              <a:defRPr>
                <a:solidFill>
                  <a:schemeClr val="accent1"/>
                </a:solidFill>
              </a:defRPr>
            </a:lvl1pPr>
            <a:lvl2pPr lvl="1">
              <a:lnSpc>
                <a:spcPct val="100000"/>
              </a:lnSpc>
              <a:spcBef>
                <a:spcPts val="0"/>
              </a:spcBef>
              <a:spcAft>
                <a:spcPts val="0"/>
              </a:spcAft>
              <a:buClr>
                <a:schemeClr val="accent1"/>
              </a:buClr>
              <a:buSzPts val="1800"/>
              <a:buNone/>
              <a:defRPr sz="1800">
                <a:solidFill>
                  <a:schemeClr val="accent1"/>
                </a:solidFill>
              </a:defRPr>
            </a:lvl2pPr>
            <a:lvl3pPr lvl="2">
              <a:lnSpc>
                <a:spcPct val="100000"/>
              </a:lnSpc>
              <a:spcBef>
                <a:spcPts val="0"/>
              </a:spcBef>
              <a:spcAft>
                <a:spcPts val="0"/>
              </a:spcAft>
              <a:buClr>
                <a:schemeClr val="accent1"/>
              </a:buClr>
              <a:buSzPts val="1800"/>
              <a:buNone/>
              <a:defRPr sz="1800">
                <a:solidFill>
                  <a:schemeClr val="accent1"/>
                </a:solidFill>
              </a:defRPr>
            </a:lvl3pPr>
            <a:lvl4pPr lvl="3">
              <a:lnSpc>
                <a:spcPct val="100000"/>
              </a:lnSpc>
              <a:spcBef>
                <a:spcPts val="0"/>
              </a:spcBef>
              <a:spcAft>
                <a:spcPts val="0"/>
              </a:spcAft>
              <a:buClr>
                <a:schemeClr val="accent1"/>
              </a:buClr>
              <a:buSzPts val="1800"/>
              <a:buNone/>
              <a:defRPr sz="1800">
                <a:solidFill>
                  <a:schemeClr val="accent1"/>
                </a:solidFill>
              </a:defRPr>
            </a:lvl4pPr>
            <a:lvl5pPr lvl="4">
              <a:lnSpc>
                <a:spcPct val="100000"/>
              </a:lnSpc>
              <a:spcBef>
                <a:spcPts val="0"/>
              </a:spcBef>
              <a:spcAft>
                <a:spcPts val="0"/>
              </a:spcAft>
              <a:buClr>
                <a:schemeClr val="accent1"/>
              </a:buClr>
              <a:buSzPts val="1800"/>
              <a:buNone/>
              <a:defRPr sz="1800">
                <a:solidFill>
                  <a:schemeClr val="accent1"/>
                </a:solidFill>
              </a:defRPr>
            </a:lvl5pPr>
            <a:lvl6pPr lvl="5">
              <a:lnSpc>
                <a:spcPct val="100000"/>
              </a:lnSpc>
              <a:spcBef>
                <a:spcPts val="0"/>
              </a:spcBef>
              <a:spcAft>
                <a:spcPts val="0"/>
              </a:spcAft>
              <a:buClr>
                <a:schemeClr val="accent1"/>
              </a:buClr>
              <a:buSzPts val="1800"/>
              <a:buNone/>
              <a:defRPr sz="1800">
                <a:solidFill>
                  <a:schemeClr val="accent1"/>
                </a:solidFill>
              </a:defRPr>
            </a:lvl6pPr>
            <a:lvl7pPr lvl="6">
              <a:lnSpc>
                <a:spcPct val="100000"/>
              </a:lnSpc>
              <a:spcBef>
                <a:spcPts val="0"/>
              </a:spcBef>
              <a:spcAft>
                <a:spcPts val="0"/>
              </a:spcAft>
              <a:buClr>
                <a:schemeClr val="accent1"/>
              </a:buClr>
              <a:buSzPts val="1800"/>
              <a:buNone/>
              <a:defRPr sz="1800">
                <a:solidFill>
                  <a:schemeClr val="accent1"/>
                </a:solidFill>
              </a:defRPr>
            </a:lvl7pPr>
            <a:lvl8pPr lvl="7">
              <a:lnSpc>
                <a:spcPct val="100000"/>
              </a:lnSpc>
              <a:spcBef>
                <a:spcPts val="0"/>
              </a:spcBef>
              <a:spcAft>
                <a:spcPts val="0"/>
              </a:spcAft>
              <a:buClr>
                <a:schemeClr val="accent1"/>
              </a:buClr>
              <a:buSzPts val="1800"/>
              <a:buNone/>
              <a:defRPr sz="1800">
                <a:solidFill>
                  <a:schemeClr val="accent1"/>
                </a:solidFill>
              </a:defRPr>
            </a:lvl8pPr>
            <a:lvl9pPr lvl="8">
              <a:lnSpc>
                <a:spcPct val="100000"/>
              </a:lnSpc>
              <a:spcBef>
                <a:spcPts val="0"/>
              </a:spcBef>
              <a:spcAft>
                <a:spcPts val="0"/>
              </a:spcAft>
              <a:buClr>
                <a:schemeClr val="accent1"/>
              </a:buClr>
              <a:buSzPts val="1800"/>
              <a:buNone/>
              <a:defRPr sz="1800">
                <a:solidFill>
                  <a:schemeClr val="accent1"/>
                </a:solidFill>
              </a:defRPr>
            </a:lvl9pPr>
          </a:lstStyle>
          <a:p/>
        </p:txBody>
      </p:sp>
      <p:sp>
        <p:nvSpPr>
          <p:cNvPr id="35" name="Google Shape;35;p9"/>
          <p:cNvSpPr txBox="1"/>
          <p:nvPr>
            <p:ph idx="2" type="body"/>
          </p:nvPr>
        </p:nvSpPr>
        <p:spPr>
          <a:xfrm>
            <a:off x="813250" y="1452500"/>
            <a:ext cx="3037500" cy="2741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6" name="Google Shape;36;p9"/>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37" name="Google Shape;37;p9"/>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38" name="Shape 38"/>
        <p:cNvGrpSpPr/>
        <p:nvPr/>
      </p:nvGrpSpPr>
      <p:grpSpPr>
        <a:xfrm>
          <a:off x="0" y="0"/>
          <a:ext cx="0" cy="0"/>
          <a:chOff x="0" y="0"/>
          <a:chExt cx="0" cy="0"/>
        </a:xfrm>
      </p:grpSpPr>
      <p:sp>
        <p:nvSpPr>
          <p:cNvPr id="39" name="Google Shape;39;p10"/>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40" name="Google Shape;40;p10"/>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1pPr>
            <a:lvl2pPr lvl="1">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2pPr>
            <a:lvl3pPr lvl="2">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3pPr>
            <a:lvl4pPr lvl="3">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4pPr>
            <a:lvl5pPr lvl="4">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5pPr>
            <a:lvl6pPr lvl="5">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6pPr>
            <a:lvl7pPr lvl="6">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7pPr>
            <a:lvl8pPr lvl="7">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8pPr>
            <a:lvl9pPr lvl="8">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Josefin Sans"/>
              <a:buChar char="●"/>
              <a:defRPr sz="1800">
                <a:solidFill>
                  <a:schemeClr val="dk2"/>
                </a:solidFill>
                <a:latin typeface="Josefin Sans"/>
                <a:ea typeface="Josefin Sans"/>
                <a:cs typeface="Josefin Sans"/>
                <a:sym typeface="Josefin Sans"/>
              </a:defRPr>
            </a:lvl1pPr>
            <a:lvl2pPr indent="-317500" lvl="1" marL="9144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2pPr>
            <a:lvl3pPr indent="-317500" lvl="2" marL="13716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3pPr>
            <a:lvl4pPr indent="-317500" lvl="3" marL="18288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4pPr>
            <a:lvl5pPr indent="-317500" lvl="4" marL="22860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5pPr>
            <a:lvl6pPr indent="-317500" lvl="5" marL="27432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6pPr>
            <a:lvl7pPr indent="-317500" lvl="6" marL="32004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7pPr>
            <a:lvl8pPr indent="-317500" lvl="7" marL="36576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8pPr>
            <a:lvl9pPr indent="-317500" lvl="8" marL="4114800">
              <a:lnSpc>
                <a:spcPct val="100000"/>
              </a:lnSpc>
              <a:spcBef>
                <a:spcPts val="1600"/>
              </a:spcBef>
              <a:spcAft>
                <a:spcPts val="1600"/>
              </a:spcAft>
              <a:buClr>
                <a:schemeClr val="dk2"/>
              </a:buClr>
              <a:buSzPts val="1400"/>
              <a:buFont typeface="Josefin Sans"/>
              <a:buChar char="■"/>
              <a:defRPr>
                <a:solidFill>
                  <a:schemeClr val="dk2"/>
                </a:solidFill>
                <a:latin typeface="Josefin Sans"/>
                <a:ea typeface="Josefin Sans"/>
                <a:cs typeface="Josefin Sans"/>
                <a:sym typeface="Josefi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QA1q9avnNwZLEsZLRG-Xb94Mdf1Mp07o/view" TargetMode="Externa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37.png"/><Relationship Id="rId6"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2.png"/><Relationship Id="rId4" Type="http://schemas.openxmlformats.org/officeDocument/2006/relationships/image" Target="../media/image5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hyperlink" Target="https://www.gv.com.sg/" TargetMode="External"/><Relationship Id="rId5"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46.jpg"/><Relationship Id="rId5" Type="http://schemas.openxmlformats.org/officeDocument/2006/relationships/image" Target="../media/image52.png"/><Relationship Id="rId6" Type="http://schemas.openxmlformats.org/officeDocument/2006/relationships/image" Target="../media/image48.png"/><Relationship Id="rId7"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45.jp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46.jpg"/><Relationship Id="rId4"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5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hyperlink" Target="http://drive.google.com/file/d/1MoWDj8g_xIFpfdfPNgEJMxgxTmjpZjXQ/view" TargetMode="Externa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0.png"/><Relationship Id="rId4" Type="http://schemas.openxmlformats.org/officeDocument/2006/relationships/hyperlink" Target="http://drive.google.com/file/d/1VBRTkRofjnCZkm1EKL_-QFV7M7bd1xU1/view" TargetMode="External"/><Relationship Id="rId5"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5.jpg"/><Relationship Id="rId4" Type="http://schemas.openxmlformats.org/officeDocument/2006/relationships/image" Target="../media/image15.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5"/>
          <p:cNvSpPr txBox="1"/>
          <p:nvPr>
            <p:ph type="ctrTitle"/>
          </p:nvPr>
        </p:nvSpPr>
        <p:spPr>
          <a:xfrm>
            <a:off x="2300850" y="1051100"/>
            <a:ext cx="4542300" cy="147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GOLDEN RECOMMENDER SYSTEM</a:t>
            </a:r>
            <a:endParaRPr/>
          </a:p>
        </p:txBody>
      </p:sp>
      <p:sp>
        <p:nvSpPr>
          <p:cNvPr id="144" name="Google Shape;144;p25"/>
          <p:cNvSpPr txBox="1"/>
          <p:nvPr>
            <p:ph idx="1" type="subTitle"/>
          </p:nvPr>
        </p:nvSpPr>
        <p:spPr>
          <a:xfrm>
            <a:off x="3321150" y="2655475"/>
            <a:ext cx="2501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PUAH YI HAO</a:t>
            </a:r>
            <a:endParaRPr/>
          </a:p>
          <a:p>
            <a:pPr indent="0" lvl="0" marL="0" rtl="0" algn="ctr">
              <a:spcBef>
                <a:spcPts val="0"/>
              </a:spcBef>
              <a:spcAft>
                <a:spcPts val="0"/>
              </a:spcAft>
              <a:buNone/>
            </a:pPr>
            <a:r>
              <a:rPr lang="en"/>
              <a:t>TOH YONG LI</a:t>
            </a:r>
            <a:endParaRPr/>
          </a:p>
          <a:p>
            <a:pPr indent="0" lvl="0" marL="0" rtl="0" algn="ctr">
              <a:spcBef>
                <a:spcPts val="0"/>
              </a:spcBef>
              <a:spcAft>
                <a:spcPts val="0"/>
              </a:spcAft>
              <a:buNone/>
            </a:pPr>
            <a:r>
              <a:rPr lang="en"/>
              <a:t>WONG YING XUAN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a:t>
            </a:r>
            <a:r>
              <a:rPr lang="en" sz="3000"/>
              <a:t>xploratory D</a:t>
            </a:r>
            <a:r>
              <a:rPr lang="en" sz="3000"/>
              <a:t>ata Analysis</a:t>
            </a:r>
            <a:endParaRPr sz="3000"/>
          </a:p>
        </p:txBody>
      </p:sp>
      <p:pic>
        <p:nvPicPr>
          <p:cNvPr id="251" name="Google Shape;251;p34"/>
          <p:cNvPicPr preferRelativeResize="0"/>
          <p:nvPr/>
        </p:nvPicPr>
        <p:blipFill>
          <a:blip r:embed="rId3">
            <a:alphaModFix/>
          </a:blip>
          <a:stretch>
            <a:fillRect/>
          </a:stretch>
        </p:blipFill>
        <p:spPr>
          <a:xfrm>
            <a:off x="823650" y="1206675"/>
            <a:ext cx="7651282" cy="386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grpSp>
        <p:nvGrpSpPr>
          <p:cNvPr id="257" name="Google Shape;257;p35"/>
          <p:cNvGrpSpPr/>
          <p:nvPr/>
        </p:nvGrpSpPr>
        <p:grpSpPr>
          <a:xfrm>
            <a:off x="1175451" y="1206677"/>
            <a:ext cx="6793090" cy="3860502"/>
            <a:chOff x="1244350" y="1411175"/>
            <a:chExt cx="6655325" cy="3656124"/>
          </a:xfrm>
        </p:grpSpPr>
        <p:pic>
          <p:nvPicPr>
            <p:cNvPr id="258" name="Google Shape;258;p35"/>
            <p:cNvPicPr preferRelativeResize="0"/>
            <p:nvPr/>
          </p:nvPicPr>
          <p:blipFill rotWithShape="1">
            <a:blip r:embed="rId3">
              <a:alphaModFix/>
            </a:blip>
            <a:srcRect b="0" l="0" r="0" t="9901"/>
            <a:stretch/>
          </p:blipFill>
          <p:spPr>
            <a:xfrm>
              <a:off x="1244350" y="1588675"/>
              <a:ext cx="6655325" cy="3478624"/>
            </a:xfrm>
            <a:prstGeom prst="rect">
              <a:avLst/>
            </a:prstGeom>
            <a:noFill/>
            <a:ln>
              <a:noFill/>
            </a:ln>
          </p:spPr>
        </p:pic>
        <p:pic>
          <p:nvPicPr>
            <p:cNvPr id="259" name="Google Shape;259;p35"/>
            <p:cNvPicPr preferRelativeResize="0"/>
            <p:nvPr/>
          </p:nvPicPr>
          <p:blipFill rotWithShape="1">
            <a:blip r:embed="rId3">
              <a:alphaModFix/>
            </a:blip>
            <a:srcRect b="93645" l="0" r="0" t="0"/>
            <a:stretch/>
          </p:blipFill>
          <p:spPr>
            <a:xfrm>
              <a:off x="1244350" y="1411175"/>
              <a:ext cx="6655325" cy="24532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grpSp>
        <p:nvGrpSpPr>
          <p:cNvPr id="265" name="Google Shape;265;p36"/>
          <p:cNvGrpSpPr/>
          <p:nvPr/>
        </p:nvGrpSpPr>
        <p:grpSpPr>
          <a:xfrm>
            <a:off x="732592" y="1206668"/>
            <a:ext cx="7678810" cy="3860736"/>
            <a:chOff x="799000" y="1422000"/>
            <a:chExt cx="7546000" cy="3645299"/>
          </a:xfrm>
        </p:grpSpPr>
        <p:pic>
          <p:nvPicPr>
            <p:cNvPr id="266" name="Google Shape;266;p36"/>
            <p:cNvPicPr preferRelativeResize="0"/>
            <p:nvPr/>
          </p:nvPicPr>
          <p:blipFill rotWithShape="1">
            <a:blip r:embed="rId3">
              <a:alphaModFix/>
            </a:blip>
            <a:srcRect b="0" l="0" r="0" t="9893"/>
            <a:stretch/>
          </p:blipFill>
          <p:spPr>
            <a:xfrm>
              <a:off x="799000" y="1588675"/>
              <a:ext cx="7546000" cy="3478624"/>
            </a:xfrm>
            <a:prstGeom prst="rect">
              <a:avLst/>
            </a:prstGeom>
            <a:noFill/>
            <a:ln>
              <a:noFill/>
            </a:ln>
          </p:spPr>
        </p:pic>
        <p:pic>
          <p:nvPicPr>
            <p:cNvPr id="267" name="Google Shape;267;p36"/>
            <p:cNvPicPr preferRelativeResize="0"/>
            <p:nvPr/>
          </p:nvPicPr>
          <p:blipFill rotWithShape="1">
            <a:blip r:embed="rId3">
              <a:alphaModFix/>
            </a:blip>
            <a:srcRect b="93646" l="0" r="0" t="0"/>
            <a:stretch/>
          </p:blipFill>
          <p:spPr>
            <a:xfrm>
              <a:off x="799000" y="1422000"/>
              <a:ext cx="7546000" cy="245301"/>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pic>
        <p:nvPicPr>
          <p:cNvPr id="273" name="Google Shape;273;p37" title="My Movie.mp4">
            <a:hlinkClick r:id="rId3"/>
          </p:cNvPr>
          <p:cNvPicPr preferRelativeResize="0"/>
          <p:nvPr/>
        </p:nvPicPr>
        <p:blipFill>
          <a:blip r:embed="rId4">
            <a:alphaModFix/>
          </a:blip>
          <a:stretch>
            <a:fillRect/>
          </a:stretch>
        </p:blipFill>
        <p:spPr>
          <a:xfrm>
            <a:off x="1137650" y="1206675"/>
            <a:ext cx="6868692" cy="3860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grpSp>
        <p:nvGrpSpPr>
          <p:cNvPr id="279" name="Google Shape;279;p38"/>
          <p:cNvGrpSpPr/>
          <p:nvPr/>
        </p:nvGrpSpPr>
        <p:grpSpPr>
          <a:xfrm>
            <a:off x="534334" y="1206670"/>
            <a:ext cx="8075322" cy="3860611"/>
            <a:chOff x="606900" y="1388075"/>
            <a:chExt cx="7930200" cy="3679225"/>
          </a:xfrm>
        </p:grpSpPr>
        <p:pic>
          <p:nvPicPr>
            <p:cNvPr id="280" name="Google Shape;280;p38"/>
            <p:cNvPicPr preferRelativeResize="0"/>
            <p:nvPr/>
          </p:nvPicPr>
          <p:blipFill rotWithShape="1">
            <a:blip r:embed="rId3">
              <a:alphaModFix/>
            </a:blip>
            <a:srcRect b="0" l="0" r="0" t="9485"/>
            <a:stretch/>
          </p:blipFill>
          <p:spPr>
            <a:xfrm>
              <a:off x="606900" y="1572925"/>
              <a:ext cx="7930200" cy="3494375"/>
            </a:xfrm>
            <a:prstGeom prst="rect">
              <a:avLst/>
            </a:prstGeom>
            <a:noFill/>
            <a:ln>
              <a:noFill/>
            </a:ln>
          </p:spPr>
        </p:pic>
        <p:pic>
          <p:nvPicPr>
            <p:cNvPr id="281" name="Google Shape;281;p38"/>
            <p:cNvPicPr preferRelativeResize="0"/>
            <p:nvPr/>
          </p:nvPicPr>
          <p:blipFill rotWithShape="1">
            <a:blip r:embed="rId3">
              <a:alphaModFix/>
            </a:blip>
            <a:srcRect b="93238" l="0" r="0" t="0"/>
            <a:stretch/>
          </p:blipFill>
          <p:spPr>
            <a:xfrm>
              <a:off x="606900" y="1388075"/>
              <a:ext cx="7930200" cy="261049"/>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pic>
        <p:nvPicPr>
          <p:cNvPr id="287" name="Google Shape;287;p39"/>
          <p:cNvPicPr preferRelativeResize="0"/>
          <p:nvPr/>
        </p:nvPicPr>
        <p:blipFill rotWithShape="1">
          <a:blip r:embed="rId3">
            <a:alphaModFix/>
          </a:blip>
          <a:srcRect b="0" l="0" r="0" t="8265"/>
          <a:stretch/>
        </p:blipFill>
        <p:spPr>
          <a:xfrm>
            <a:off x="759150" y="1525750"/>
            <a:ext cx="7625699" cy="3541550"/>
          </a:xfrm>
          <a:prstGeom prst="rect">
            <a:avLst/>
          </a:prstGeom>
          <a:noFill/>
          <a:ln>
            <a:noFill/>
          </a:ln>
        </p:spPr>
      </p:pic>
      <p:pic>
        <p:nvPicPr>
          <p:cNvPr id="288" name="Google Shape;288;p39"/>
          <p:cNvPicPr preferRelativeResize="0"/>
          <p:nvPr/>
        </p:nvPicPr>
        <p:blipFill rotWithShape="1">
          <a:blip r:embed="rId3">
            <a:alphaModFix/>
          </a:blip>
          <a:srcRect b="94052" l="0" r="0" t="0"/>
          <a:stretch/>
        </p:blipFill>
        <p:spPr>
          <a:xfrm>
            <a:off x="759150" y="1372350"/>
            <a:ext cx="7625699" cy="229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grpSp>
        <p:nvGrpSpPr>
          <p:cNvPr id="294" name="Google Shape;294;p40"/>
          <p:cNvGrpSpPr/>
          <p:nvPr/>
        </p:nvGrpSpPr>
        <p:grpSpPr>
          <a:xfrm>
            <a:off x="618925" y="1206702"/>
            <a:ext cx="7906275" cy="3860701"/>
            <a:chOff x="618925" y="1327036"/>
            <a:chExt cx="7906275" cy="3740264"/>
          </a:xfrm>
        </p:grpSpPr>
        <p:pic>
          <p:nvPicPr>
            <p:cNvPr id="295" name="Google Shape;295;p40"/>
            <p:cNvPicPr preferRelativeResize="0"/>
            <p:nvPr/>
          </p:nvPicPr>
          <p:blipFill rotWithShape="1">
            <a:blip r:embed="rId3">
              <a:alphaModFix/>
            </a:blip>
            <a:srcRect b="0" l="0" r="0" t="10706"/>
            <a:stretch/>
          </p:blipFill>
          <p:spPr>
            <a:xfrm>
              <a:off x="618925" y="1620125"/>
              <a:ext cx="7906150" cy="3447176"/>
            </a:xfrm>
            <a:prstGeom prst="rect">
              <a:avLst/>
            </a:prstGeom>
            <a:noFill/>
            <a:ln>
              <a:noFill/>
            </a:ln>
          </p:spPr>
        </p:pic>
        <p:sp>
          <p:nvSpPr>
            <p:cNvPr id="296" name="Google Shape;296;p40"/>
            <p:cNvSpPr txBox="1"/>
            <p:nvPr/>
          </p:nvSpPr>
          <p:spPr>
            <a:xfrm>
              <a:off x="8090500" y="2587725"/>
              <a:ext cx="4347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02124"/>
                  </a:solidFill>
                  <a:highlight>
                    <a:srgbClr val="FFFFFF"/>
                  </a:highlight>
                </a:rPr>
                <a:t>😎</a:t>
              </a:r>
              <a:endParaRPr/>
            </a:p>
          </p:txBody>
        </p:sp>
        <p:pic>
          <p:nvPicPr>
            <p:cNvPr id="297" name="Google Shape;297;p40"/>
            <p:cNvPicPr preferRelativeResize="0"/>
            <p:nvPr/>
          </p:nvPicPr>
          <p:blipFill rotWithShape="1">
            <a:blip r:embed="rId3">
              <a:alphaModFix/>
            </a:blip>
            <a:srcRect b="90434" l="0" r="0" t="0"/>
            <a:stretch/>
          </p:blipFill>
          <p:spPr>
            <a:xfrm>
              <a:off x="618925" y="1327036"/>
              <a:ext cx="7906150" cy="36930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pic>
        <p:nvPicPr>
          <p:cNvPr id="303" name="Google Shape;303;p41"/>
          <p:cNvPicPr preferRelativeResize="0"/>
          <p:nvPr/>
        </p:nvPicPr>
        <p:blipFill rotWithShape="1">
          <a:blip r:embed="rId3">
            <a:alphaModFix/>
          </a:blip>
          <a:srcRect b="0" l="882" r="0" t="0"/>
          <a:stretch/>
        </p:blipFill>
        <p:spPr>
          <a:xfrm>
            <a:off x="0" y="1413225"/>
            <a:ext cx="9144001" cy="2892762"/>
          </a:xfrm>
          <a:prstGeom prst="rect">
            <a:avLst/>
          </a:prstGeom>
          <a:noFill/>
          <a:ln>
            <a:noFill/>
          </a:ln>
        </p:spPr>
      </p:pic>
      <p:sp>
        <p:nvSpPr>
          <p:cNvPr id="304" name="Google Shape;304;p41"/>
          <p:cNvSpPr/>
          <p:nvPr/>
        </p:nvSpPr>
        <p:spPr>
          <a:xfrm>
            <a:off x="4073900" y="3523375"/>
            <a:ext cx="5070000" cy="676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1" type="body"/>
          </p:nvPr>
        </p:nvSpPr>
        <p:spPr>
          <a:xfrm>
            <a:off x="750700" y="1160575"/>
            <a:ext cx="7179900" cy="18159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b="1" lang="en" sz="2200"/>
              <a:t>Woody Allen</a:t>
            </a:r>
            <a:r>
              <a:rPr lang="en" sz="2200"/>
              <a:t> directed the most number of movies up to this day.</a:t>
            </a:r>
            <a:endParaRPr sz="2200"/>
          </a:p>
        </p:txBody>
      </p:sp>
      <p:pic>
        <p:nvPicPr>
          <p:cNvPr id="310" name="Google Shape;310;p42"/>
          <p:cNvPicPr preferRelativeResize="0"/>
          <p:nvPr/>
        </p:nvPicPr>
        <p:blipFill>
          <a:blip r:embed="rId3">
            <a:alphaModFix/>
          </a:blip>
          <a:stretch>
            <a:fillRect/>
          </a:stretch>
        </p:blipFill>
        <p:spPr>
          <a:xfrm>
            <a:off x="1296250" y="1206675"/>
            <a:ext cx="6551492" cy="3860625"/>
          </a:xfrm>
          <a:prstGeom prst="rect">
            <a:avLst/>
          </a:prstGeom>
          <a:noFill/>
          <a:ln>
            <a:noFill/>
          </a:ln>
        </p:spPr>
      </p:pic>
      <p:pic>
        <p:nvPicPr>
          <p:cNvPr id="311" name="Google Shape;311;p42"/>
          <p:cNvPicPr preferRelativeResize="0"/>
          <p:nvPr/>
        </p:nvPicPr>
        <p:blipFill>
          <a:blip r:embed="rId4">
            <a:alphaModFix/>
          </a:blip>
          <a:stretch>
            <a:fillRect/>
          </a:stretch>
        </p:blipFill>
        <p:spPr>
          <a:xfrm>
            <a:off x="1276826" y="1206675"/>
            <a:ext cx="6273543" cy="3860625"/>
          </a:xfrm>
          <a:prstGeom prst="rect">
            <a:avLst/>
          </a:prstGeom>
          <a:noFill/>
          <a:ln>
            <a:noFill/>
          </a:ln>
        </p:spPr>
      </p:pic>
      <p:grpSp>
        <p:nvGrpSpPr>
          <p:cNvPr id="312" name="Google Shape;312;p42"/>
          <p:cNvGrpSpPr/>
          <p:nvPr/>
        </p:nvGrpSpPr>
        <p:grpSpPr>
          <a:xfrm>
            <a:off x="1559074" y="1206677"/>
            <a:ext cx="5709054" cy="3860634"/>
            <a:chOff x="1362400" y="1438122"/>
            <a:chExt cx="6266800" cy="3705379"/>
          </a:xfrm>
        </p:grpSpPr>
        <p:pic>
          <p:nvPicPr>
            <p:cNvPr id="313" name="Google Shape;313;p42"/>
            <p:cNvPicPr preferRelativeResize="0"/>
            <p:nvPr/>
          </p:nvPicPr>
          <p:blipFill rotWithShape="1">
            <a:blip r:embed="rId5">
              <a:alphaModFix/>
            </a:blip>
            <a:srcRect b="0" l="0" r="0" t="12103"/>
            <a:stretch/>
          </p:blipFill>
          <p:spPr>
            <a:xfrm>
              <a:off x="1362400" y="1683075"/>
              <a:ext cx="6266800" cy="3460426"/>
            </a:xfrm>
            <a:prstGeom prst="rect">
              <a:avLst/>
            </a:prstGeom>
            <a:noFill/>
            <a:ln>
              <a:noFill/>
            </a:ln>
          </p:spPr>
        </p:pic>
        <p:pic>
          <p:nvPicPr>
            <p:cNvPr id="314" name="Google Shape;314;p42"/>
            <p:cNvPicPr preferRelativeResize="0"/>
            <p:nvPr/>
          </p:nvPicPr>
          <p:blipFill rotWithShape="1">
            <a:blip r:embed="rId5">
              <a:alphaModFix/>
            </a:blip>
            <a:srcRect b="92293" l="0" r="0" t="0"/>
            <a:stretch/>
          </p:blipFill>
          <p:spPr>
            <a:xfrm>
              <a:off x="1362400" y="1438122"/>
              <a:ext cx="6266800" cy="303401"/>
            </a:xfrm>
            <a:prstGeom prst="rect">
              <a:avLst/>
            </a:prstGeom>
            <a:noFill/>
            <a:ln>
              <a:noFill/>
            </a:ln>
          </p:spPr>
        </p:pic>
      </p:grpSp>
      <p:sp>
        <p:nvSpPr>
          <p:cNvPr id="315" name="Google Shape;315;p42"/>
          <p:cNvSpPr txBox="1"/>
          <p:nvPr>
            <p:ph type="title"/>
          </p:nvPr>
        </p:nvSpPr>
        <p:spPr>
          <a:xfrm>
            <a:off x="823650" y="450975"/>
            <a:ext cx="7179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 (Insights)</a:t>
            </a:r>
            <a:endParaRPr sz="3000"/>
          </a:p>
        </p:txBody>
      </p:sp>
      <p:sp>
        <p:nvSpPr>
          <p:cNvPr id="316" name="Google Shape;316;p42"/>
          <p:cNvSpPr/>
          <p:nvPr/>
        </p:nvSpPr>
        <p:spPr>
          <a:xfrm>
            <a:off x="2101750" y="1282900"/>
            <a:ext cx="2688600" cy="1119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500"/>
                                        <p:tgtEl>
                                          <p:spTgt spid="30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500"/>
                                        <p:tgtEl>
                                          <p:spTgt spid="310"/>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500"/>
                                        <p:tgtEl>
                                          <p:spTgt spid="311"/>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1500"/>
                                        <p:tgtEl>
                                          <p:spTgt spid="3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data</a:t>
            </a:r>
            <a:endParaRPr sz="3000"/>
          </a:p>
        </p:txBody>
      </p:sp>
      <p:grpSp>
        <p:nvGrpSpPr>
          <p:cNvPr id="322" name="Google Shape;322;p43"/>
          <p:cNvGrpSpPr/>
          <p:nvPr/>
        </p:nvGrpSpPr>
        <p:grpSpPr>
          <a:xfrm>
            <a:off x="11" y="1509797"/>
            <a:ext cx="3300937" cy="2123894"/>
            <a:chOff x="823650" y="1511475"/>
            <a:chExt cx="4772899" cy="2762250"/>
          </a:xfrm>
        </p:grpSpPr>
        <p:pic>
          <p:nvPicPr>
            <p:cNvPr id="323" name="Google Shape;323;p43"/>
            <p:cNvPicPr preferRelativeResize="0"/>
            <p:nvPr/>
          </p:nvPicPr>
          <p:blipFill rotWithShape="1">
            <a:blip r:embed="rId3">
              <a:alphaModFix/>
            </a:blip>
            <a:srcRect b="0" l="0" r="37934" t="0"/>
            <a:stretch/>
          </p:blipFill>
          <p:spPr>
            <a:xfrm>
              <a:off x="823650" y="1511475"/>
              <a:ext cx="3984600" cy="2762250"/>
            </a:xfrm>
            <a:prstGeom prst="rect">
              <a:avLst/>
            </a:prstGeom>
            <a:noFill/>
            <a:ln>
              <a:noFill/>
            </a:ln>
          </p:spPr>
        </p:pic>
        <p:pic>
          <p:nvPicPr>
            <p:cNvPr id="324" name="Google Shape;324;p43"/>
            <p:cNvPicPr preferRelativeResize="0"/>
            <p:nvPr/>
          </p:nvPicPr>
          <p:blipFill rotWithShape="1">
            <a:blip r:embed="rId3">
              <a:alphaModFix/>
            </a:blip>
            <a:srcRect b="0" l="86533" r="0" t="0"/>
            <a:stretch/>
          </p:blipFill>
          <p:spPr>
            <a:xfrm>
              <a:off x="4732050" y="1511475"/>
              <a:ext cx="864499" cy="2762250"/>
            </a:xfrm>
            <a:prstGeom prst="rect">
              <a:avLst/>
            </a:prstGeom>
            <a:noFill/>
            <a:ln>
              <a:noFill/>
            </a:ln>
          </p:spPr>
        </p:pic>
      </p:grpSp>
      <p:pic>
        <p:nvPicPr>
          <p:cNvPr id="325" name="Google Shape;325;p43"/>
          <p:cNvPicPr preferRelativeResize="0"/>
          <p:nvPr/>
        </p:nvPicPr>
        <p:blipFill>
          <a:blip r:embed="rId4">
            <a:alphaModFix/>
          </a:blip>
          <a:stretch>
            <a:fillRect/>
          </a:stretch>
        </p:blipFill>
        <p:spPr>
          <a:xfrm>
            <a:off x="3300875" y="939975"/>
            <a:ext cx="1095375" cy="266700"/>
          </a:xfrm>
          <a:prstGeom prst="rect">
            <a:avLst/>
          </a:prstGeom>
          <a:noFill/>
          <a:ln>
            <a:noFill/>
          </a:ln>
        </p:spPr>
      </p:pic>
      <p:pic>
        <p:nvPicPr>
          <p:cNvPr id="326" name="Google Shape;326;p43"/>
          <p:cNvPicPr preferRelativeResize="0"/>
          <p:nvPr/>
        </p:nvPicPr>
        <p:blipFill>
          <a:blip r:embed="rId5">
            <a:alphaModFix/>
          </a:blip>
          <a:stretch>
            <a:fillRect/>
          </a:stretch>
        </p:blipFill>
        <p:spPr>
          <a:xfrm>
            <a:off x="3300875" y="1206668"/>
            <a:ext cx="5843124" cy="3452332"/>
          </a:xfrm>
          <a:prstGeom prst="rect">
            <a:avLst/>
          </a:prstGeom>
          <a:noFill/>
          <a:ln>
            <a:noFill/>
          </a:ln>
        </p:spPr>
      </p:pic>
      <p:pic>
        <p:nvPicPr>
          <p:cNvPr id="327" name="Google Shape;327;p43"/>
          <p:cNvPicPr preferRelativeResize="0"/>
          <p:nvPr/>
        </p:nvPicPr>
        <p:blipFill>
          <a:blip r:embed="rId6">
            <a:alphaModFix/>
          </a:blip>
          <a:stretch>
            <a:fillRect/>
          </a:stretch>
        </p:blipFill>
        <p:spPr>
          <a:xfrm>
            <a:off x="3224675" y="228600"/>
            <a:ext cx="1228725" cy="266700"/>
          </a:xfrm>
          <a:prstGeom prst="rect">
            <a:avLst/>
          </a:prstGeom>
          <a:noFill/>
          <a:ln>
            <a:noFill/>
          </a:ln>
        </p:spPr>
      </p:pic>
      <p:sp>
        <p:nvSpPr>
          <p:cNvPr id="328" name="Google Shape;328;p43"/>
          <p:cNvSpPr/>
          <p:nvPr/>
        </p:nvSpPr>
        <p:spPr>
          <a:xfrm>
            <a:off x="3716250" y="525125"/>
            <a:ext cx="215400" cy="414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txBox="1"/>
          <p:nvPr>
            <p:ph idx="1" type="body"/>
          </p:nvPr>
        </p:nvSpPr>
        <p:spPr>
          <a:xfrm>
            <a:off x="4572000" y="470175"/>
            <a:ext cx="4914300" cy="181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t>Getting average ratings of the same movie</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2005300" y="698275"/>
            <a:ext cx="20061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INTRODUCTION</a:t>
            </a:r>
            <a:endParaRPr sz="1700"/>
          </a:p>
        </p:txBody>
      </p:sp>
      <p:sp>
        <p:nvSpPr>
          <p:cNvPr id="150" name="Google Shape;150;p26"/>
          <p:cNvSpPr txBox="1"/>
          <p:nvPr>
            <p:ph idx="1" type="subTitle"/>
          </p:nvPr>
        </p:nvSpPr>
        <p:spPr>
          <a:xfrm>
            <a:off x="2005300" y="1170175"/>
            <a:ext cx="23637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Business Case, w</a:t>
            </a:r>
            <a:r>
              <a:rPr lang="en" sz="1500"/>
              <a:t>orkload, motivation</a:t>
            </a:r>
            <a:endParaRPr sz="1500"/>
          </a:p>
        </p:txBody>
      </p:sp>
      <p:sp>
        <p:nvSpPr>
          <p:cNvPr id="151" name="Google Shape;151;p26"/>
          <p:cNvSpPr txBox="1"/>
          <p:nvPr>
            <p:ph idx="2" type="title"/>
          </p:nvPr>
        </p:nvSpPr>
        <p:spPr>
          <a:xfrm>
            <a:off x="493850" y="847139"/>
            <a:ext cx="1408200" cy="58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2" name="Google Shape;152;p26"/>
          <p:cNvSpPr txBox="1"/>
          <p:nvPr>
            <p:ph idx="3" type="title"/>
          </p:nvPr>
        </p:nvSpPr>
        <p:spPr>
          <a:xfrm>
            <a:off x="5983700" y="1356063"/>
            <a:ext cx="19404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APPLICATION</a:t>
            </a:r>
            <a:endParaRPr sz="1700"/>
          </a:p>
        </p:txBody>
      </p:sp>
      <p:sp>
        <p:nvSpPr>
          <p:cNvPr id="153" name="Google Shape;153;p26"/>
          <p:cNvSpPr txBox="1"/>
          <p:nvPr>
            <p:ph idx="4" type="subTitle"/>
          </p:nvPr>
        </p:nvSpPr>
        <p:spPr>
          <a:xfrm>
            <a:off x="5983700" y="1827963"/>
            <a:ext cx="22170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How do we apply it to real life situation?</a:t>
            </a:r>
            <a:endParaRPr sz="1500"/>
          </a:p>
          <a:p>
            <a:pPr indent="0" lvl="0" marL="0" rtl="0" algn="l">
              <a:spcBef>
                <a:spcPts val="0"/>
              </a:spcBef>
              <a:spcAft>
                <a:spcPts val="0"/>
              </a:spcAft>
              <a:buNone/>
            </a:pPr>
            <a:r>
              <a:t/>
            </a:r>
            <a:endParaRPr/>
          </a:p>
        </p:txBody>
      </p:sp>
      <p:sp>
        <p:nvSpPr>
          <p:cNvPr id="154" name="Google Shape;154;p26"/>
          <p:cNvSpPr txBox="1"/>
          <p:nvPr>
            <p:ph idx="5" type="title"/>
          </p:nvPr>
        </p:nvSpPr>
        <p:spPr>
          <a:xfrm>
            <a:off x="4472250" y="1581126"/>
            <a:ext cx="1408200" cy="58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55" name="Google Shape;155;p26"/>
          <p:cNvSpPr txBox="1"/>
          <p:nvPr>
            <p:ph idx="6" type="title"/>
          </p:nvPr>
        </p:nvSpPr>
        <p:spPr>
          <a:xfrm>
            <a:off x="2005300" y="1941175"/>
            <a:ext cx="26184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Data Handling &amp; EDA</a:t>
            </a:r>
            <a:endParaRPr sz="1700"/>
          </a:p>
        </p:txBody>
      </p:sp>
      <p:sp>
        <p:nvSpPr>
          <p:cNvPr id="156" name="Google Shape;156;p26"/>
          <p:cNvSpPr txBox="1"/>
          <p:nvPr>
            <p:ph idx="7" type="subTitle"/>
          </p:nvPr>
        </p:nvSpPr>
        <p:spPr>
          <a:xfrm>
            <a:off x="2005300" y="2413075"/>
            <a:ext cx="22170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Understanding our dataset</a:t>
            </a:r>
            <a:endParaRPr sz="1500"/>
          </a:p>
          <a:p>
            <a:pPr indent="0" lvl="0" marL="0" rtl="0" algn="l">
              <a:spcBef>
                <a:spcPts val="0"/>
              </a:spcBef>
              <a:spcAft>
                <a:spcPts val="0"/>
              </a:spcAft>
              <a:buNone/>
            </a:pPr>
            <a:r>
              <a:t/>
            </a:r>
            <a:endParaRPr sz="1500"/>
          </a:p>
        </p:txBody>
      </p:sp>
      <p:sp>
        <p:nvSpPr>
          <p:cNvPr id="157" name="Google Shape;157;p26"/>
          <p:cNvSpPr txBox="1"/>
          <p:nvPr>
            <p:ph idx="8" type="title"/>
          </p:nvPr>
        </p:nvSpPr>
        <p:spPr>
          <a:xfrm>
            <a:off x="493850" y="2090039"/>
            <a:ext cx="1408200" cy="58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8" name="Google Shape;158;p26"/>
          <p:cNvSpPr txBox="1"/>
          <p:nvPr>
            <p:ph idx="9" type="title"/>
          </p:nvPr>
        </p:nvSpPr>
        <p:spPr>
          <a:xfrm>
            <a:off x="5983700" y="2809323"/>
            <a:ext cx="22686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DEMONSTRATION </a:t>
            </a:r>
            <a:endParaRPr sz="1700"/>
          </a:p>
          <a:p>
            <a:pPr indent="0" lvl="0" marL="0" rtl="0" algn="l">
              <a:spcBef>
                <a:spcPts val="0"/>
              </a:spcBef>
              <a:spcAft>
                <a:spcPts val="0"/>
              </a:spcAft>
              <a:buNone/>
            </a:pPr>
            <a:r>
              <a:rPr lang="en" sz="1700"/>
              <a:t>&amp; CONCLUSION</a:t>
            </a:r>
            <a:endParaRPr sz="1700"/>
          </a:p>
        </p:txBody>
      </p:sp>
      <p:sp>
        <p:nvSpPr>
          <p:cNvPr id="159" name="Google Shape;159;p26"/>
          <p:cNvSpPr txBox="1"/>
          <p:nvPr>
            <p:ph idx="14" type="title"/>
          </p:nvPr>
        </p:nvSpPr>
        <p:spPr>
          <a:xfrm>
            <a:off x="4472250" y="2824026"/>
            <a:ext cx="1408200" cy="58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160" name="Google Shape;160;p26"/>
          <p:cNvSpPr txBox="1"/>
          <p:nvPr>
            <p:ph idx="15" type="title"/>
          </p:nvPr>
        </p:nvSpPr>
        <p:spPr>
          <a:xfrm>
            <a:off x="2005300" y="3260275"/>
            <a:ext cx="20061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Collaborative Recommender</a:t>
            </a:r>
            <a:endParaRPr sz="1700"/>
          </a:p>
        </p:txBody>
      </p:sp>
      <p:sp>
        <p:nvSpPr>
          <p:cNvPr id="161" name="Google Shape;161;p26"/>
          <p:cNvSpPr txBox="1"/>
          <p:nvPr>
            <p:ph idx="16" type="subTitle"/>
          </p:nvPr>
        </p:nvSpPr>
        <p:spPr>
          <a:xfrm>
            <a:off x="2005300" y="3732175"/>
            <a:ext cx="26184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User-User recommendation via SVD</a:t>
            </a:r>
            <a:endParaRPr sz="1500"/>
          </a:p>
        </p:txBody>
      </p:sp>
      <p:sp>
        <p:nvSpPr>
          <p:cNvPr id="162" name="Google Shape;162;p26"/>
          <p:cNvSpPr txBox="1"/>
          <p:nvPr>
            <p:ph idx="17" type="title"/>
          </p:nvPr>
        </p:nvSpPr>
        <p:spPr>
          <a:xfrm>
            <a:off x="493850" y="3332939"/>
            <a:ext cx="1408200" cy="58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idx="1" type="body"/>
          </p:nvPr>
        </p:nvSpPr>
        <p:spPr>
          <a:xfrm>
            <a:off x="1726250" y="266500"/>
            <a:ext cx="55185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Machine Learning (Recommenders)</a:t>
            </a:r>
            <a:endParaRPr b="1" sz="2400">
              <a:solidFill>
                <a:srgbClr val="E69138"/>
              </a:solidFill>
            </a:endParaRPr>
          </a:p>
        </p:txBody>
      </p:sp>
      <p:grpSp>
        <p:nvGrpSpPr>
          <p:cNvPr id="335" name="Google Shape;335;p44"/>
          <p:cNvGrpSpPr/>
          <p:nvPr/>
        </p:nvGrpSpPr>
        <p:grpSpPr>
          <a:xfrm>
            <a:off x="5455067" y="1414987"/>
            <a:ext cx="2509357" cy="2663488"/>
            <a:chOff x="5632317" y="1189775"/>
            <a:chExt cx="3305700" cy="3483050"/>
          </a:xfrm>
        </p:grpSpPr>
        <p:sp>
          <p:nvSpPr>
            <p:cNvPr id="336" name="Google Shape;336;p44"/>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3</a:t>
              </a:r>
              <a:endParaRPr>
                <a:solidFill>
                  <a:srgbClr val="FFFFFF"/>
                </a:solidFill>
                <a:latin typeface="Roboto"/>
                <a:ea typeface="Roboto"/>
                <a:cs typeface="Roboto"/>
                <a:sym typeface="Roboto"/>
              </a:endParaRPr>
            </a:p>
          </p:txBody>
        </p:sp>
        <p:sp>
          <p:nvSpPr>
            <p:cNvPr id="337" name="Google Shape;337;p44"/>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338" name="Google Shape;338;p44"/>
          <p:cNvGrpSpPr/>
          <p:nvPr/>
        </p:nvGrpSpPr>
        <p:grpSpPr>
          <a:xfrm>
            <a:off x="1179575" y="1415151"/>
            <a:ext cx="2692452" cy="2663324"/>
            <a:chOff x="0" y="1189989"/>
            <a:chExt cx="3546900" cy="3482836"/>
          </a:xfrm>
        </p:grpSpPr>
        <p:sp>
          <p:nvSpPr>
            <p:cNvPr id="339" name="Google Shape;339;p44"/>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1</a:t>
              </a:r>
              <a:endParaRPr>
                <a:solidFill>
                  <a:srgbClr val="FFFFFF"/>
                </a:solidFill>
                <a:latin typeface="Roboto"/>
                <a:ea typeface="Roboto"/>
                <a:cs typeface="Roboto"/>
                <a:sym typeface="Roboto"/>
              </a:endParaRPr>
            </a:p>
          </p:txBody>
        </p:sp>
        <p:sp>
          <p:nvSpPr>
            <p:cNvPr id="340" name="Google Shape;340;p44"/>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341" name="Google Shape;341;p44"/>
          <p:cNvGrpSpPr/>
          <p:nvPr/>
        </p:nvGrpSpPr>
        <p:grpSpPr>
          <a:xfrm>
            <a:off x="3414520" y="1414987"/>
            <a:ext cx="2509357" cy="2663488"/>
            <a:chOff x="2944204" y="1189775"/>
            <a:chExt cx="3305700" cy="3483050"/>
          </a:xfrm>
        </p:grpSpPr>
        <p:sp>
          <p:nvSpPr>
            <p:cNvPr id="342" name="Google Shape;342;p44"/>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2</a:t>
              </a:r>
              <a:endParaRPr>
                <a:solidFill>
                  <a:srgbClr val="FFFFFF"/>
                </a:solidFill>
                <a:latin typeface="Roboto"/>
                <a:ea typeface="Roboto"/>
                <a:cs typeface="Roboto"/>
                <a:sym typeface="Roboto"/>
              </a:endParaRPr>
            </a:p>
          </p:txBody>
        </p:sp>
        <p:sp>
          <p:nvSpPr>
            <p:cNvPr id="343" name="Google Shape;343;p44"/>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344" name="Google Shape;344;p44"/>
          <p:cNvGrpSpPr/>
          <p:nvPr/>
        </p:nvGrpSpPr>
        <p:grpSpPr>
          <a:xfrm>
            <a:off x="5455067" y="1414987"/>
            <a:ext cx="2509357" cy="2663488"/>
            <a:chOff x="5632317" y="1189775"/>
            <a:chExt cx="3305700" cy="3483050"/>
          </a:xfrm>
        </p:grpSpPr>
        <p:sp>
          <p:nvSpPr>
            <p:cNvPr id="345" name="Google Shape;345;p44"/>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GV Movie !!</a:t>
              </a:r>
              <a:endParaRPr>
                <a:solidFill>
                  <a:srgbClr val="FFFFFF"/>
                </a:solidFill>
                <a:latin typeface="Roboto"/>
                <a:ea typeface="Roboto"/>
                <a:cs typeface="Roboto"/>
                <a:sym typeface="Roboto"/>
              </a:endParaRPr>
            </a:p>
          </p:txBody>
        </p:sp>
        <p:sp>
          <p:nvSpPr>
            <p:cNvPr id="346" name="Google Shape;346;p44"/>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347" name="Google Shape;347;p44"/>
          <p:cNvGrpSpPr/>
          <p:nvPr/>
        </p:nvGrpSpPr>
        <p:grpSpPr>
          <a:xfrm>
            <a:off x="1179575" y="1415151"/>
            <a:ext cx="2692452" cy="2663324"/>
            <a:chOff x="0" y="1189989"/>
            <a:chExt cx="3546900" cy="3482836"/>
          </a:xfrm>
        </p:grpSpPr>
        <p:sp>
          <p:nvSpPr>
            <p:cNvPr id="348" name="Google Shape;348;p44"/>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Collaborative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Filtering</a:t>
              </a:r>
              <a:endParaRPr>
                <a:solidFill>
                  <a:srgbClr val="FFFFFF"/>
                </a:solidFill>
                <a:latin typeface="Roboto"/>
                <a:ea typeface="Roboto"/>
                <a:cs typeface="Roboto"/>
                <a:sym typeface="Roboto"/>
              </a:endParaRPr>
            </a:p>
          </p:txBody>
        </p:sp>
        <p:sp>
          <p:nvSpPr>
            <p:cNvPr id="349" name="Google Shape;349;p44"/>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lt1"/>
                </a:buClr>
                <a:buSzPts val="1000"/>
                <a:buFont typeface="Josefin Sans"/>
                <a:buChar char="●"/>
              </a:pPr>
              <a:r>
                <a:rPr lang="en" sz="1000">
                  <a:solidFill>
                    <a:schemeClr val="lt1"/>
                  </a:solidFill>
                  <a:latin typeface="Josefin Sans"/>
                  <a:ea typeface="Josefin Sans"/>
                  <a:cs typeface="Josefin Sans"/>
                  <a:sym typeface="Josefin Sans"/>
                </a:rPr>
                <a:t>Movie Ratings</a:t>
              </a:r>
              <a:endParaRPr sz="1000">
                <a:solidFill>
                  <a:schemeClr val="lt1"/>
                </a:solidFill>
                <a:latin typeface="Josefin Sans"/>
                <a:ea typeface="Josefin Sans"/>
                <a:cs typeface="Josefin Sans"/>
                <a:sym typeface="Josefin Sans"/>
              </a:endParaRPr>
            </a:p>
            <a:p>
              <a:pPr indent="-292100" lvl="0" marL="457200" rtl="0" algn="l">
                <a:lnSpc>
                  <a:spcPct val="150000"/>
                </a:lnSpc>
                <a:spcBef>
                  <a:spcPts val="0"/>
                </a:spcBef>
                <a:spcAft>
                  <a:spcPts val="0"/>
                </a:spcAft>
                <a:buClr>
                  <a:schemeClr val="lt1"/>
                </a:buClr>
                <a:buSzPts val="1000"/>
                <a:buFont typeface="Josefin Sans"/>
                <a:buChar char="●"/>
              </a:pPr>
              <a:r>
                <a:rPr lang="en" sz="1000">
                  <a:solidFill>
                    <a:schemeClr val="lt1"/>
                  </a:solidFill>
                  <a:latin typeface="Josefin Sans"/>
                  <a:ea typeface="Josefin Sans"/>
                  <a:cs typeface="Josefin Sans"/>
                  <a:sym typeface="Josefin Sans"/>
                </a:rPr>
                <a:t>Uses other users tastes</a:t>
              </a:r>
              <a:endParaRPr sz="1000">
                <a:solidFill>
                  <a:schemeClr val="lt1"/>
                </a:solidFill>
                <a:latin typeface="Josefin Sans"/>
                <a:ea typeface="Josefin Sans"/>
                <a:cs typeface="Josefin Sans"/>
                <a:sym typeface="Josefin Sans"/>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350" name="Google Shape;350;p44"/>
          <p:cNvGrpSpPr/>
          <p:nvPr/>
        </p:nvGrpSpPr>
        <p:grpSpPr>
          <a:xfrm>
            <a:off x="3414520" y="1414987"/>
            <a:ext cx="2509357" cy="2663488"/>
            <a:chOff x="2944204" y="1189775"/>
            <a:chExt cx="3305700" cy="3483050"/>
          </a:xfrm>
        </p:grpSpPr>
        <p:sp>
          <p:nvSpPr>
            <p:cNvPr id="351" name="Google Shape;351;p44"/>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solidFill>
                    <a:srgbClr val="FFFFFF"/>
                  </a:solidFill>
                  <a:latin typeface="Roboto"/>
                  <a:ea typeface="Roboto"/>
                  <a:cs typeface="Roboto"/>
                  <a:sym typeface="Roboto"/>
                </a:rPr>
                <a:t>Content Filtering</a:t>
              </a:r>
              <a:endParaRPr>
                <a:solidFill>
                  <a:srgbClr val="FFFFFF"/>
                </a:solidFill>
                <a:latin typeface="Roboto"/>
                <a:ea typeface="Roboto"/>
                <a:cs typeface="Roboto"/>
                <a:sym typeface="Roboto"/>
              </a:endParaRPr>
            </a:p>
          </p:txBody>
        </p:sp>
        <p:sp>
          <p:nvSpPr>
            <p:cNvPr id="352" name="Google Shape;352;p44"/>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lt1"/>
                </a:buClr>
                <a:buSzPts val="1000"/>
                <a:buFont typeface="Josefin Sans"/>
                <a:buChar char="●"/>
              </a:pPr>
              <a:r>
                <a:rPr lang="en" sz="1000">
                  <a:solidFill>
                    <a:schemeClr val="lt1"/>
                  </a:solidFill>
                  <a:latin typeface="Josefin Sans"/>
                  <a:ea typeface="Josefin Sans"/>
                  <a:cs typeface="Josefin Sans"/>
                  <a:sym typeface="Josefin Sans"/>
                </a:rPr>
                <a:t>Movie Features</a:t>
              </a:r>
              <a:endParaRPr sz="1000">
                <a:solidFill>
                  <a:schemeClr val="lt1"/>
                </a:solidFill>
                <a:latin typeface="Josefin Sans"/>
                <a:ea typeface="Josefin Sans"/>
                <a:cs typeface="Josefin Sans"/>
                <a:sym typeface="Josefin Sans"/>
              </a:endParaRPr>
            </a:p>
            <a:p>
              <a:pPr indent="-292100" lvl="0" marL="457200" rtl="0" algn="l">
                <a:lnSpc>
                  <a:spcPct val="150000"/>
                </a:lnSpc>
                <a:spcBef>
                  <a:spcPts val="0"/>
                </a:spcBef>
                <a:spcAft>
                  <a:spcPts val="0"/>
                </a:spcAft>
                <a:buClr>
                  <a:schemeClr val="lt1"/>
                </a:buClr>
                <a:buSzPts val="1000"/>
                <a:buFont typeface="Josefin Sans"/>
                <a:buChar char="●"/>
              </a:pPr>
              <a:r>
                <a:rPr lang="en" sz="1000">
                  <a:solidFill>
                    <a:schemeClr val="lt1"/>
                  </a:solidFill>
                  <a:latin typeface="Josefin Sans"/>
                  <a:ea typeface="Josefin Sans"/>
                  <a:cs typeface="Josefin Sans"/>
                  <a:sym typeface="Josefin Sans"/>
                </a:rPr>
                <a:t>Uses similar features in different movies</a:t>
              </a:r>
              <a:endParaRPr sz="1000">
                <a:solidFill>
                  <a:schemeClr val="lt1"/>
                </a:solidFill>
                <a:latin typeface="Josefin Sans"/>
                <a:ea typeface="Josefin Sans"/>
                <a:cs typeface="Josefin Sans"/>
                <a:sym typeface="Josefin Sa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5601250" y="2989725"/>
            <a:ext cx="3316500" cy="6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Collaborative</a:t>
            </a:r>
            <a:endParaRPr/>
          </a:p>
          <a:p>
            <a:pPr indent="0" lvl="0" marL="0" rtl="0" algn="l">
              <a:spcBef>
                <a:spcPts val="0"/>
              </a:spcBef>
              <a:spcAft>
                <a:spcPts val="0"/>
              </a:spcAft>
              <a:buNone/>
            </a:pPr>
            <a:r>
              <a:rPr lang="en"/>
              <a:t>Recommender</a:t>
            </a:r>
            <a:endParaRPr/>
          </a:p>
        </p:txBody>
      </p:sp>
      <p:sp>
        <p:nvSpPr>
          <p:cNvPr id="358" name="Google Shape;358;p45"/>
          <p:cNvSpPr txBox="1"/>
          <p:nvPr>
            <p:ph idx="1" type="subTitle"/>
          </p:nvPr>
        </p:nvSpPr>
        <p:spPr>
          <a:xfrm>
            <a:off x="5465950" y="3663914"/>
            <a:ext cx="3006300" cy="792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Let us try to </a:t>
            </a:r>
            <a:r>
              <a:rPr lang="en"/>
              <a:t>recommend movies based on similar users tastes</a:t>
            </a:r>
            <a:endParaRPr/>
          </a:p>
        </p:txBody>
      </p:sp>
      <p:sp>
        <p:nvSpPr>
          <p:cNvPr id="359" name="Google Shape;359;p45"/>
          <p:cNvSpPr/>
          <p:nvPr/>
        </p:nvSpPr>
        <p:spPr>
          <a:xfrm rot="5400000">
            <a:off x="5140601" y="2678722"/>
            <a:ext cx="348900" cy="301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45"/>
          <p:cNvPicPr preferRelativeResize="0"/>
          <p:nvPr/>
        </p:nvPicPr>
        <p:blipFill rotWithShape="1">
          <a:blip r:embed="rId3">
            <a:alphaModFix/>
          </a:blip>
          <a:srcRect b="3662" l="2091" r="2397" t="2175"/>
          <a:stretch/>
        </p:blipFill>
        <p:spPr>
          <a:xfrm>
            <a:off x="0" y="-2057400"/>
            <a:ext cx="4711751" cy="4843150"/>
          </a:xfrm>
          <a:prstGeom prst="rect">
            <a:avLst/>
          </a:prstGeom>
          <a:noFill/>
          <a:ln>
            <a:noFill/>
          </a:ln>
        </p:spPr>
      </p:pic>
      <p:sp>
        <p:nvSpPr>
          <p:cNvPr id="361" name="Google Shape;361;p45"/>
          <p:cNvSpPr txBox="1"/>
          <p:nvPr>
            <p:ph idx="2" type="title"/>
          </p:nvPr>
        </p:nvSpPr>
        <p:spPr>
          <a:xfrm>
            <a:off x="314100" y="2203250"/>
            <a:ext cx="4344000" cy="31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0"/>
              <a:t>03</a:t>
            </a:r>
            <a:endParaRPr sz="20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ph idx="1" type="body"/>
          </p:nvPr>
        </p:nvSpPr>
        <p:spPr>
          <a:xfrm>
            <a:off x="884325" y="287725"/>
            <a:ext cx="3189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Cold Start Problem</a:t>
            </a:r>
            <a:endParaRPr b="1" sz="2400">
              <a:solidFill>
                <a:srgbClr val="E69138"/>
              </a:solidFill>
            </a:endParaRPr>
          </a:p>
        </p:txBody>
      </p:sp>
      <p:pic>
        <p:nvPicPr>
          <p:cNvPr id="367" name="Google Shape;367;p46"/>
          <p:cNvPicPr preferRelativeResize="0"/>
          <p:nvPr/>
        </p:nvPicPr>
        <p:blipFill>
          <a:blip r:embed="rId3">
            <a:alphaModFix/>
          </a:blip>
          <a:stretch>
            <a:fillRect/>
          </a:stretch>
        </p:blipFill>
        <p:spPr>
          <a:xfrm>
            <a:off x="4395350" y="3098575"/>
            <a:ext cx="4748649" cy="2197325"/>
          </a:xfrm>
          <a:prstGeom prst="rect">
            <a:avLst/>
          </a:prstGeom>
          <a:noFill/>
          <a:ln>
            <a:noFill/>
          </a:ln>
        </p:spPr>
      </p:pic>
      <p:sp>
        <p:nvSpPr>
          <p:cNvPr id="368" name="Google Shape;368;p46"/>
          <p:cNvSpPr txBox="1"/>
          <p:nvPr/>
        </p:nvSpPr>
        <p:spPr>
          <a:xfrm>
            <a:off x="960525" y="986725"/>
            <a:ext cx="75516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Filter out unrated movies</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Merge ratings with movies to obtain a pivot table (Sparse Matrix)</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Insufficient information</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Missing values imputed with a defined formula</a:t>
            </a:r>
            <a:endParaRPr i="1" sz="1800">
              <a:solidFill>
                <a:srgbClr val="FFFFFF"/>
              </a:solidFill>
              <a:latin typeface="Josefin Sans"/>
              <a:ea typeface="Josefin Sans"/>
              <a:cs typeface="Josefin Sans"/>
              <a:sym typeface="Josefin Sans"/>
            </a:endParaRPr>
          </a:p>
        </p:txBody>
      </p:sp>
      <p:pic>
        <p:nvPicPr>
          <p:cNvPr id="369" name="Google Shape;369;p46"/>
          <p:cNvPicPr preferRelativeResize="0"/>
          <p:nvPr/>
        </p:nvPicPr>
        <p:blipFill>
          <a:blip r:embed="rId4">
            <a:alphaModFix/>
          </a:blip>
          <a:stretch>
            <a:fillRect/>
          </a:stretch>
        </p:blipFill>
        <p:spPr>
          <a:xfrm>
            <a:off x="428875" y="3098575"/>
            <a:ext cx="3533612" cy="6819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7"/>
          <p:cNvPicPr preferRelativeResize="0"/>
          <p:nvPr/>
        </p:nvPicPr>
        <p:blipFill>
          <a:blip r:embed="rId3">
            <a:alphaModFix/>
          </a:blip>
          <a:stretch>
            <a:fillRect/>
          </a:stretch>
        </p:blipFill>
        <p:spPr>
          <a:xfrm>
            <a:off x="4059000" y="3468375"/>
            <a:ext cx="4052824" cy="1598925"/>
          </a:xfrm>
          <a:prstGeom prst="rect">
            <a:avLst/>
          </a:prstGeom>
          <a:noFill/>
          <a:ln>
            <a:noFill/>
          </a:ln>
        </p:spPr>
      </p:pic>
      <p:sp>
        <p:nvSpPr>
          <p:cNvPr id="375" name="Google Shape;375;p47"/>
          <p:cNvSpPr txBox="1"/>
          <p:nvPr>
            <p:ph idx="1" type="body"/>
          </p:nvPr>
        </p:nvSpPr>
        <p:spPr>
          <a:xfrm>
            <a:off x="884325" y="287725"/>
            <a:ext cx="51942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Creating a User Profile</a:t>
            </a:r>
            <a:endParaRPr b="1" sz="2400">
              <a:solidFill>
                <a:srgbClr val="E69138"/>
              </a:solidFill>
            </a:endParaRPr>
          </a:p>
        </p:txBody>
      </p:sp>
      <p:sp>
        <p:nvSpPr>
          <p:cNvPr id="376" name="Google Shape;376;p47"/>
          <p:cNvSpPr txBox="1"/>
          <p:nvPr/>
        </p:nvSpPr>
        <p:spPr>
          <a:xfrm>
            <a:off x="884325" y="986725"/>
            <a:ext cx="75516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Filter movies by Genre(s) and Year(s)</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Rate 5 Movies on a scale 1-5</a:t>
            </a:r>
            <a:endParaRPr sz="1800">
              <a:solidFill>
                <a:srgbClr val="FFFFFF"/>
              </a:solidFill>
              <a:latin typeface="Josefin Sans"/>
              <a:ea typeface="Josefin Sans"/>
              <a:cs typeface="Josefin Sans"/>
              <a:sym typeface="Josefin Sans"/>
            </a:endParaRPr>
          </a:p>
          <a:p>
            <a:pPr indent="0" lvl="0" marL="457200" rtl="0" algn="l">
              <a:lnSpc>
                <a:spcPct val="150000"/>
              </a:lnSpc>
              <a:spcBef>
                <a:spcPts val="0"/>
              </a:spcBef>
              <a:spcAft>
                <a:spcPts val="0"/>
              </a:spcAft>
              <a:buNone/>
            </a:pPr>
            <a:r>
              <a:t/>
            </a:r>
            <a:endParaRPr sz="1800">
              <a:solidFill>
                <a:srgbClr val="FFFFFF"/>
              </a:solidFill>
              <a:latin typeface="Josefin Sans"/>
              <a:ea typeface="Josefin Sans"/>
              <a:cs typeface="Josefin Sans"/>
              <a:sym typeface="Josefin Sans"/>
            </a:endParaRPr>
          </a:p>
        </p:txBody>
      </p:sp>
      <p:pic>
        <p:nvPicPr>
          <p:cNvPr id="377" name="Google Shape;377;p47"/>
          <p:cNvPicPr preferRelativeResize="0"/>
          <p:nvPr/>
        </p:nvPicPr>
        <p:blipFill>
          <a:blip r:embed="rId4">
            <a:alphaModFix/>
          </a:blip>
          <a:stretch>
            <a:fillRect/>
          </a:stretch>
        </p:blipFill>
        <p:spPr>
          <a:xfrm>
            <a:off x="4050725" y="1793250"/>
            <a:ext cx="4862101" cy="1598925"/>
          </a:xfrm>
          <a:prstGeom prst="rect">
            <a:avLst/>
          </a:prstGeom>
          <a:noFill/>
          <a:ln>
            <a:noFill/>
          </a:ln>
        </p:spPr>
      </p:pic>
      <p:pic>
        <p:nvPicPr>
          <p:cNvPr id="378" name="Google Shape;378;p47"/>
          <p:cNvPicPr preferRelativeResize="0"/>
          <p:nvPr/>
        </p:nvPicPr>
        <p:blipFill>
          <a:blip r:embed="rId5">
            <a:alphaModFix/>
          </a:blip>
          <a:stretch>
            <a:fillRect/>
          </a:stretch>
        </p:blipFill>
        <p:spPr>
          <a:xfrm>
            <a:off x="1453150" y="2096302"/>
            <a:ext cx="2179588" cy="2306644"/>
          </a:xfrm>
          <a:prstGeom prst="rect">
            <a:avLst/>
          </a:prstGeom>
          <a:noFill/>
          <a:ln>
            <a:noFill/>
          </a:ln>
        </p:spPr>
      </p:pic>
      <p:pic>
        <p:nvPicPr>
          <p:cNvPr id="379" name="Google Shape;379;p47"/>
          <p:cNvPicPr preferRelativeResize="0"/>
          <p:nvPr/>
        </p:nvPicPr>
        <p:blipFill>
          <a:blip r:embed="rId6">
            <a:alphaModFix/>
          </a:blip>
          <a:stretch>
            <a:fillRect/>
          </a:stretch>
        </p:blipFill>
        <p:spPr>
          <a:xfrm>
            <a:off x="358901" y="2432137"/>
            <a:ext cx="676275" cy="139065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txBox="1"/>
          <p:nvPr>
            <p:ph idx="1" type="body"/>
          </p:nvPr>
        </p:nvSpPr>
        <p:spPr>
          <a:xfrm>
            <a:off x="884325" y="287725"/>
            <a:ext cx="6597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Singular Value Decomposition (Truncated)</a:t>
            </a:r>
            <a:endParaRPr b="1" sz="2400">
              <a:solidFill>
                <a:srgbClr val="E69138"/>
              </a:solidFill>
            </a:endParaRPr>
          </a:p>
        </p:txBody>
      </p:sp>
      <p:sp>
        <p:nvSpPr>
          <p:cNvPr id="385" name="Google Shape;385;p48"/>
          <p:cNvSpPr txBox="1"/>
          <p:nvPr/>
        </p:nvSpPr>
        <p:spPr>
          <a:xfrm>
            <a:off x="960525" y="986725"/>
            <a:ext cx="75516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Reduce dimensions by </a:t>
            </a:r>
            <a:r>
              <a:rPr lang="en" sz="1800">
                <a:solidFill>
                  <a:srgbClr val="FFFFFF"/>
                </a:solidFill>
                <a:latin typeface="Josefin Sans"/>
                <a:ea typeface="Josefin Sans"/>
                <a:cs typeface="Josefin Sans"/>
                <a:sym typeface="Josefin Sans"/>
              </a:rPr>
              <a:t>minimizing</a:t>
            </a:r>
            <a:r>
              <a:rPr lang="en" sz="1800">
                <a:solidFill>
                  <a:srgbClr val="FFFFFF"/>
                </a:solidFill>
                <a:latin typeface="Josefin Sans"/>
                <a:ea typeface="Josefin Sans"/>
                <a:cs typeface="Josefin Sans"/>
                <a:sym typeface="Josefin Sans"/>
              </a:rPr>
              <a:t> latent features</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Truncated SVD allow you to directly specify n components</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Reduce the noise caused by unimportant components</a:t>
            </a:r>
            <a:endParaRPr sz="1800">
              <a:solidFill>
                <a:srgbClr val="FFFFFF"/>
              </a:solidFill>
              <a:latin typeface="Josefin Sans"/>
              <a:ea typeface="Josefin Sans"/>
              <a:cs typeface="Josefin Sans"/>
              <a:sym typeface="Josefin Sans"/>
            </a:endParaRPr>
          </a:p>
          <a:p>
            <a:pPr indent="0" lvl="0" marL="457200" rtl="0" algn="l">
              <a:lnSpc>
                <a:spcPct val="150000"/>
              </a:lnSpc>
              <a:spcBef>
                <a:spcPts val="0"/>
              </a:spcBef>
              <a:spcAft>
                <a:spcPts val="0"/>
              </a:spcAft>
              <a:buNone/>
            </a:pPr>
            <a:r>
              <a:t/>
            </a:r>
            <a:endParaRPr sz="1800">
              <a:solidFill>
                <a:srgbClr val="FFFFFF"/>
              </a:solidFill>
              <a:latin typeface="Josefin Sans"/>
              <a:ea typeface="Josefin Sans"/>
              <a:cs typeface="Josefin Sans"/>
              <a:sym typeface="Josefin Sans"/>
            </a:endParaRPr>
          </a:p>
        </p:txBody>
      </p:sp>
      <p:pic>
        <p:nvPicPr>
          <p:cNvPr id="386" name="Google Shape;386;p48"/>
          <p:cNvPicPr preferRelativeResize="0"/>
          <p:nvPr/>
        </p:nvPicPr>
        <p:blipFill>
          <a:blip r:embed="rId3">
            <a:alphaModFix/>
          </a:blip>
          <a:stretch>
            <a:fillRect/>
          </a:stretch>
        </p:blipFill>
        <p:spPr>
          <a:xfrm>
            <a:off x="4337325" y="2852300"/>
            <a:ext cx="4643600" cy="2162175"/>
          </a:xfrm>
          <a:prstGeom prst="rect">
            <a:avLst/>
          </a:prstGeom>
          <a:noFill/>
          <a:ln>
            <a:noFill/>
          </a:ln>
        </p:spPr>
      </p:pic>
      <p:pic>
        <p:nvPicPr>
          <p:cNvPr id="387" name="Google Shape;387;p48"/>
          <p:cNvPicPr preferRelativeResize="0"/>
          <p:nvPr/>
        </p:nvPicPr>
        <p:blipFill>
          <a:blip r:embed="rId4">
            <a:alphaModFix/>
          </a:blip>
          <a:stretch>
            <a:fillRect/>
          </a:stretch>
        </p:blipFill>
        <p:spPr>
          <a:xfrm>
            <a:off x="1204475" y="2945825"/>
            <a:ext cx="2381250" cy="47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ph idx="1" type="body"/>
          </p:nvPr>
        </p:nvSpPr>
        <p:spPr>
          <a:xfrm>
            <a:off x="884325" y="287725"/>
            <a:ext cx="6597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Nearest Neighbors</a:t>
            </a:r>
            <a:endParaRPr b="1" sz="2400">
              <a:solidFill>
                <a:srgbClr val="E69138"/>
              </a:solidFill>
            </a:endParaRPr>
          </a:p>
        </p:txBody>
      </p:sp>
      <p:sp>
        <p:nvSpPr>
          <p:cNvPr id="393" name="Google Shape;393;p49"/>
          <p:cNvSpPr txBox="1"/>
          <p:nvPr/>
        </p:nvSpPr>
        <p:spPr>
          <a:xfrm>
            <a:off x="960525" y="986725"/>
            <a:ext cx="75516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Normalize all users score with users mean</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Popular movies of “top similar users” average  (User - User)</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Popular movies to top recommended movie (Movie - Movie)</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Extract top 4 movies above into a DataFrame</a:t>
            </a:r>
            <a:endParaRPr sz="1800">
              <a:solidFill>
                <a:srgbClr val="FFFFFF"/>
              </a:solidFill>
              <a:latin typeface="Josefin Sans"/>
              <a:ea typeface="Josefin Sans"/>
              <a:cs typeface="Josefin Sans"/>
              <a:sym typeface="Josefin Sans"/>
            </a:endParaRPr>
          </a:p>
          <a:p>
            <a:pPr indent="0" lvl="0" marL="0" rtl="0" algn="l">
              <a:lnSpc>
                <a:spcPct val="150000"/>
              </a:lnSpc>
              <a:spcBef>
                <a:spcPts val="0"/>
              </a:spcBef>
              <a:spcAft>
                <a:spcPts val="0"/>
              </a:spcAft>
              <a:buNone/>
            </a:pPr>
            <a:r>
              <a:t/>
            </a:r>
            <a:endParaRPr sz="1800">
              <a:solidFill>
                <a:srgbClr val="FFFFFF"/>
              </a:solidFill>
              <a:latin typeface="Josefin Sans"/>
              <a:ea typeface="Josefin Sans"/>
              <a:cs typeface="Josefin Sans"/>
              <a:sym typeface="Josefin Sans"/>
            </a:endParaRPr>
          </a:p>
          <a:p>
            <a:pPr indent="0" lvl="0" marL="457200" rtl="0" algn="l">
              <a:lnSpc>
                <a:spcPct val="150000"/>
              </a:lnSpc>
              <a:spcBef>
                <a:spcPts val="0"/>
              </a:spcBef>
              <a:spcAft>
                <a:spcPts val="0"/>
              </a:spcAft>
              <a:buNone/>
            </a:pPr>
            <a:r>
              <a:t/>
            </a:r>
            <a:endParaRPr sz="1800">
              <a:solidFill>
                <a:srgbClr val="FFFFFF"/>
              </a:solidFill>
              <a:latin typeface="Josefin Sans"/>
              <a:ea typeface="Josefin Sans"/>
              <a:cs typeface="Josefin Sans"/>
              <a:sym typeface="Josefin Sans"/>
            </a:endParaRPr>
          </a:p>
        </p:txBody>
      </p:sp>
      <p:pic>
        <p:nvPicPr>
          <p:cNvPr id="394" name="Google Shape;394;p49"/>
          <p:cNvPicPr preferRelativeResize="0"/>
          <p:nvPr/>
        </p:nvPicPr>
        <p:blipFill>
          <a:blip r:embed="rId3">
            <a:alphaModFix/>
          </a:blip>
          <a:stretch>
            <a:fillRect/>
          </a:stretch>
        </p:blipFill>
        <p:spPr>
          <a:xfrm>
            <a:off x="6482850" y="2495325"/>
            <a:ext cx="2351400" cy="2274951"/>
          </a:xfrm>
          <a:prstGeom prst="rect">
            <a:avLst/>
          </a:prstGeom>
          <a:noFill/>
          <a:ln>
            <a:noFill/>
          </a:ln>
        </p:spPr>
      </p:pic>
      <p:pic>
        <p:nvPicPr>
          <p:cNvPr id="395" name="Google Shape;395;p49"/>
          <p:cNvPicPr preferRelativeResize="0"/>
          <p:nvPr/>
        </p:nvPicPr>
        <p:blipFill>
          <a:blip r:embed="rId4">
            <a:alphaModFix/>
          </a:blip>
          <a:stretch>
            <a:fillRect/>
          </a:stretch>
        </p:blipFill>
        <p:spPr>
          <a:xfrm>
            <a:off x="511250" y="2969713"/>
            <a:ext cx="5971588" cy="373224"/>
          </a:xfrm>
          <a:prstGeom prst="rect">
            <a:avLst/>
          </a:prstGeom>
          <a:noFill/>
          <a:ln>
            <a:noFill/>
          </a:ln>
        </p:spPr>
      </p:pic>
      <p:sp>
        <p:nvSpPr>
          <p:cNvPr id="396" name="Google Shape;396;p49"/>
          <p:cNvSpPr txBox="1"/>
          <p:nvPr/>
        </p:nvSpPr>
        <p:spPr>
          <a:xfrm>
            <a:off x="884325" y="2899075"/>
            <a:ext cx="3698100" cy="51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pic>
        <p:nvPicPr>
          <p:cNvPr id="397" name="Google Shape;397;p49"/>
          <p:cNvPicPr preferRelativeResize="0"/>
          <p:nvPr/>
        </p:nvPicPr>
        <p:blipFill>
          <a:blip r:embed="rId5">
            <a:alphaModFix/>
          </a:blip>
          <a:stretch>
            <a:fillRect/>
          </a:stretch>
        </p:blipFill>
        <p:spPr>
          <a:xfrm>
            <a:off x="511250" y="3526526"/>
            <a:ext cx="3352037" cy="138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50"/>
          <p:cNvPicPr preferRelativeResize="0"/>
          <p:nvPr/>
        </p:nvPicPr>
        <p:blipFill>
          <a:blip r:embed="rId3">
            <a:alphaModFix/>
          </a:blip>
          <a:stretch>
            <a:fillRect/>
          </a:stretch>
        </p:blipFill>
        <p:spPr>
          <a:xfrm>
            <a:off x="458425" y="631025"/>
            <a:ext cx="5971600" cy="1898350"/>
          </a:xfrm>
          <a:prstGeom prst="rect">
            <a:avLst/>
          </a:prstGeom>
          <a:noFill/>
          <a:ln>
            <a:noFill/>
          </a:ln>
        </p:spPr>
      </p:pic>
      <p:pic>
        <p:nvPicPr>
          <p:cNvPr id="403" name="Google Shape;403;p50"/>
          <p:cNvPicPr preferRelativeResize="0"/>
          <p:nvPr/>
        </p:nvPicPr>
        <p:blipFill>
          <a:blip r:embed="rId4">
            <a:alphaModFix/>
          </a:blip>
          <a:stretch>
            <a:fillRect/>
          </a:stretch>
        </p:blipFill>
        <p:spPr>
          <a:xfrm>
            <a:off x="4114800" y="2622900"/>
            <a:ext cx="4222607" cy="2309325"/>
          </a:xfrm>
          <a:prstGeom prst="rect">
            <a:avLst/>
          </a:prstGeom>
          <a:noFill/>
          <a:ln>
            <a:noFill/>
          </a:ln>
        </p:spPr>
      </p:pic>
      <p:pic>
        <p:nvPicPr>
          <p:cNvPr id="404" name="Google Shape;404;p50"/>
          <p:cNvPicPr preferRelativeResize="0"/>
          <p:nvPr/>
        </p:nvPicPr>
        <p:blipFill>
          <a:blip r:embed="rId5">
            <a:alphaModFix/>
          </a:blip>
          <a:stretch>
            <a:fillRect/>
          </a:stretch>
        </p:blipFill>
        <p:spPr>
          <a:xfrm>
            <a:off x="767200" y="2622900"/>
            <a:ext cx="2182118" cy="2309324"/>
          </a:xfrm>
          <a:prstGeom prst="rect">
            <a:avLst/>
          </a:prstGeom>
          <a:noFill/>
          <a:ln>
            <a:noFill/>
          </a:ln>
        </p:spPr>
      </p:pic>
      <p:pic>
        <p:nvPicPr>
          <p:cNvPr id="405" name="Google Shape;405;p50"/>
          <p:cNvPicPr preferRelativeResize="0"/>
          <p:nvPr/>
        </p:nvPicPr>
        <p:blipFill>
          <a:blip r:embed="rId6">
            <a:alphaModFix/>
          </a:blip>
          <a:stretch>
            <a:fillRect/>
          </a:stretch>
        </p:blipFill>
        <p:spPr>
          <a:xfrm>
            <a:off x="6850850" y="631035"/>
            <a:ext cx="1743725" cy="15996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1"/>
          <p:cNvSpPr txBox="1"/>
          <p:nvPr>
            <p:ph idx="1" type="subTitle"/>
          </p:nvPr>
        </p:nvSpPr>
        <p:spPr>
          <a:xfrm>
            <a:off x="931231" y="1365525"/>
            <a:ext cx="5498100" cy="205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a:t>
            </a:r>
            <a:r>
              <a:rPr lang="en" sz="1800"/>
              <a:t>eighted-λ-regularization and Matrix Factorization</a:t>
            </a:r>
            <a:endParaRPr sz="1800"/>
          </a:p>
          <a:p>
            <a:pPr indent="-342900" lvl="0" marL="457200" rtl="0" algn="l">
              <a:spcBef>
                <a:spcPts val="0"/>
              </a:spcBef>
              <a:spcAft>
                <a:spcPts val="0"/>
              </a:spcAft>
              <a:buSzPts val="1800"/>
              <a:buChar char="●"/>
            </a:pPr>
            <a:r>
              <a:rPr lang="en" sz="1800"/>
              <a:t>More consistent results</a:t>
            </a:r>
            <a:endParaRPr sz="1800"/>
          </a:p>
        </p:txBody>
      </p:sp>
      <p:cxnSp>
        <p:nvCxnSpPr>
          <p:cNvPr id="411" name="Google Shape;411;p51"/>
          <p:cNvCxnSpPr/>
          <p:nvPr/>
        </p:nvCxnSpPr>
        <p:spPr>
          <a:xfrm>
            <a:off x="8126883" y="-38325"/>
            <a:ext cx="0" cy="2676000"/>
          </a:xfrm>
          <a:prstGeom prst="straightConnector1">
            <a:avLst/>
          </a:prstGeom>
          <a:noFill/>
          <a:ln cap="flat" cmpd="sng" w="9525">
            <a:solidFill>
              <a:schemeClr val="accent1"/>
            </a:solidFill>
            <a:prstDash val="solid"/>
            <a:round/>
            <a:headEnd len="med" w="med" type="none"/>
            <a:tailEnd len="med" w="med" type="none"/>
          </a:ln>
        </p:spPr>
      </p:cxnSp>
      <p:sp>
        <p:nvSpPr>
          <p:cNvPr id="412" name="Google Shape;412;p51"/>
          <p:cNvSpPr txBox="1"/>
          <p:nvPr>
            <p:ph idx="4294967295" type="body"/>
          </p:nvPr>
        </p:nvSpPr>
        <p:spPr>
          <a:xfrm>
            <a:off x="884325" y="287725"/>
            <a:ext cx="6597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Alternating Least Squares (ALS)</a:t>
            </a:r>
            <a:endParaRPr b="1" sz="2400">
              <a:solidFill>
                <a:srgbClr val="E69138"/>
              </a:solidFill>
            </a:endParaRPr>
          </a:p>
        </p:txBody>
      </p:sp>
      <p:pic>
        <p:nvPicPr>
          <p:cNvPr id="413" name="Google Shape;413;p51"/>
          <p:cNvPicPr preferRelativeResize="0"/>
          <p:nvPr/>
        </p:nvPicPr>
        <p:blipFill>
          <a:blip r:embed="rId3">
            <a:alphaModFix/>
          </a:blip>
          <a:stretch>
            <a:fillRect/>
          </a:stretch>
        </p:blipFill>
        <p:spPr>
          <a:xfrm>
            <a:off x="6754550" y="1830205"/>
            <a:ext cx="2108775" cy="3184268"/>
          </a:xfrm>
          <a:prstGeom prst="rect">
            <a:avLst/>
          </a:prstGeom>
          <a:noFill/>
          <a:ln>
            <a:noFill/>
          </a:ln>
        </p:spPr>
      </p:pic>
      <p:pic>
        <p:nvPicPr>
          <p:cNvPr id="414" name="Google Shape;414;p51"/>
          <p:cNvPicPr preferRelativeResize="0"/>
          <p:nvPr/>
        </p:nvPicPr>
        <p:blipFill>
          <a:blip r:embed="rId4">
            <a:alphaModFix/>
          </a:blip>
          <a:stretch>
            <a:fillRect/>
          </a:stretch>
        </p:blipFill>
        <p:spPr>
          <a:xfrm>
            <a:off x="1219200" y="2909425"/>
            <a:ext cx="2714625" cy="157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2"/>
          <p:cNvPicPr preferRelativeResize="0"/>
          <p:nvPr/>
        </p:nvPicPr>
        <p:blipFill rotWithShape="1">
          <a:blip r:embed="rId3">
            <a:alphaModFix/>
          </a:blip>
          <a:srcRect b="0" l="40621" r="6195" t="0"/>
          <a:stretch/>
        </p:blipFill>
        <p:spPr>
          <a:xfrm>
            <a:off x="1" y="-15600"/>
            <a:ext cx="4228401" cy="5174699"/>
          </a:xfrm>
          <a:prstGeom prst="rect">
            <a:avLst/>
          </a:prstGeom>
          <a:noFill/>
          <a:ln>
            <a:noFill/>
          </a:ln>
        </p:spPr>
      </p:pic>
      <p:sp>
        <p:nvSpPr>
          <p:cNvPr id="420" name="Google Shape;420;p52"/>
          <p:cNvSpPr txBox="1"/>
          <p:nvPr>
            <p:ph type="title"/>
          </p:nvPr>
        </p:nvSpPr>
        <p:spPr>
          <a:xfrm>
            <a:off x="5601250" y="2542750"/>
            <a:ext cx="3316500" cy="6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Recommender</a:t>
            </a:r>
            <a:endParaRPr/>
          </a:p>
        </p:txBody>
      </p:sp>
      <p:sp>
        <p:nvSpPr>
          <p:cNvPr id="421" name="Google Shape;421;p52"/>
          <p:cNvSpPr txBox="1"/>
          <p:nvPr>
            <p:ph idx="1" type="subTitle"/>
          </p:nvPr>
        </p:nvSpPr>
        <p:spPr>
          <a:xfrm>
            <a:off x="5465950" y="3216940"/>
            <a:ext cx="3006300" cy="792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Content Filtering to our business application for Golden Village</a:t>
            </a:r>
            <a:endParaRPr/>
          </a:p>
        </p:txBody>
      </p:sp>
      <p:sp>
        <p:nvSpPr>
          <p:cNvPr id="422" name="Google Shape;422;p52"/>
          <p:cNvSpPr/>
          <p:nvPr/>
        </p:nvSpPr>
        <p:spPr>
          <a:xfrm rot="5400000">
            <a:off x="5140601" y="2678722"/>
            <a:ext cx="348900" cy="301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2"/>
          <p:cNvSpPr txBox="1"/>
          <p:nvPr>
            <p:ph idx="2" type="title"/>
          </p:nvPr>
        </p:nvSpPr>
        <p:spPr>
          <a:xfrm>
            <a:off x="230575" y="3236600"/>
            <a:ext cx="4596600" cy="19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424" name="Google Shape;424;p52"/>
          <p:cNvPicPr preferRelativeResize="0"/>
          <p:nvPr/>
        </p:nvPicPr>
        <p:blipFill>
          <a:blip r:embed="rId4">
            <a:alphaModFix/>
          </a:blip>
          <a:stretch>
            <a:fillRect/>
          </a:stretch>
        </p:blipFill>
        <p:spPr>
          <a:xfrm>
            <a:off x="0" y="935831"/>
            <a:ext cx="9144000" cy="32718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3"/>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OUR DATA</a:t>
            </a:r>
            <a:endParaRPr/>
          </a:p>
        </p:txBody>
      </p:sp>
      <p:pic>
        <p:nvPicPr>
          <p:cNvPr id="430" name="Google Shape;430;p53"/>
          <p:cNvPicPr preferRelativeResize="0"/>
          <p:nvPr/>
        </p:nvPicPr>
        <p:blipFill rotWithShape="1">
          <a:blip r:embed="rId3">
            <a:alphaModFix/>
          </a:blip>
          <a:srcRect b="4821" l="8595" r="8196" t="11607"/>
          <a:stretch/>
        </p:blipFill>
        <p:spPr>
          <a:xfrm>
            <a:off x="863800" y="445600"/>
            <a:ext cx="6648451" cy="3755824"/>
          </a:xfrm>
          <a:prstGeom prst="rect">
            <a:avLst/>
          </a:prstGeom>
          <a:noFill/>
          <a:ln>
            <a:noFill/>
          </a:ln>
        </p:spPr>
      </p:pic>
      <p:sp>
        <p:nvSpPr>
          <p:cNvPr id="431" name="Google Shape;431;p53"/>
          <p:cNvSpPr txBox="1"/>
          <p:nvPr>
            <p:ph type="title"/>
          </p:nvPr>
        </p:nvSpPr>
        <p:spPr>
          <a:xfrm>
            <a:off x="1123800" y="4138550"/>
            <a:ext cx="388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URL: </a:t>
            </a:r>
            <a:r>
              <a:rPr lang="en" sz="2200" u="sng">
                <a:solidFill>
                  <a:schemeClr val="hlink"/>
                </a:solidFill>
                <a:hlinkClick r:id="rId4"/>
              </a:rPr>
              <a:t>https://www.gv.com.sg/</a:t>
            </a:r>
            <a:endParaRPr sz="2200">
              <a:solidFill>
                <a:schemeClr val="accent3"/>
              </a:solidFill>
            </a:endParaRPr>
          </a:p>
        </p:txBody>
      </p:sp>
      <p:pic>
        <p:nvPicPr>
          <p:cNvPr id="432" name="Google Shape;432;p53"/>
          <p:cNvPicPr preferRelativeResize="0"/>
          <p:nvPr/>
        </p:nvPicPr>
        <p:blipFill rotWithShape="1">
          <a:blip r:embed="rId5">
            <a:alphaModFix/>
          </a:blip>
          <a:srcRect b="5116" l="4806" r="6027" t="12497"/>
          <a:stretch/>
        </p:blipFill>
        <p:spPr>
          <a:xfrm>
            <a:off x="574599" y="458924"/>
            <a:ext cx="7226861" cy="3755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3">
            <a:alphaModFix amt="62000"/>
          </a:blip>
          <a:srcRect b="0" l="53806" r="0" t="0"/>
          <a:stretch/>
        </p:blipFill>
        <p:spPr>
          <a:xfrm>
            <a:off x="0" y="0"/>
            <a:ext cx="4224000" cy="5143500"/>
          </a:xfrm>
          <a:prstGeom prst="rect">
            <a:avLst/>
          </a:prstGeom>
          <a:noFill/>
          <a:ln>
            <a:noFill/>
          </a:ln>
        </p:spPr>
      </p:pic>
      <p:sp>
        <p:nvSpPr>
          <p:cNvPr id="168" name="Google Shape;168;p27"/>
          <p:cNvSpPr txBox="1"/>
          <p:nvPr>
            <p:ph type="title"/>
          </p:nvPr>
        </p:nvSpPr>
        <p:spPr>
          <a:xfrm>
            <a:off x="5601250" y="2989725"/>
            <a:ext cx="3316500" cy="6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69" name="Google Shape;169;p27"/>
          <p:cNvSpPr txBox="1"/>
          <p:nvPr>
            <p:ph idx="1" type="subTitle"/>
          </p:nvPr>
        </p:nvSpPr>
        <p:spPr>
          <a:xfrm>
            <a:off x="5601250" y="3621550"/>
            <a:ext cx="3172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Business case, workload distribution, motivation</a:t>
            </a:r>
            <a:endParaRPr sz="1700"/>
          </a:p>
        </p:txBody>
      </p:sp>
      <p:sp>
        <p:nvSpPr>
          <p:cNvPr id="170" name="Google Shape;170;p27"/>
          <p:cNvSpPr/>
          <p:nvPr/>
        </p:nvSpPr>
        <p:spPr>
          <a:xfrm rot="5400000">
            <a:off x="5140601" y="2678722"/>
            <a:ext cx="348900" cy="301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0" y="-1328500"/>
            <a:ext cx="4224000" cy="5174700"/>
          </a:xfrm>
          <a:prstGeom prst="rect">
            <a:avLst/>
          </a:prstGeom>
          <a:solidFill>
            <a:schemeClr val="dk1">
              <a:alpha val="19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idx="2" type="title"/>
          </p:nvPr>
        </p:nvSpPr>
        <p:spPr>
          <a:xfrm>
            <a:off x="210525" y="3264675"/>
            <a:ext cx="4596600" cy="19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4"/>
          <p:cNvSpPr txBox="1"/>
          <p:nvPr>
            <p:ph idx="1" type="subTitle"/>
          </p:nvPr>
        </p:nvSpPr>
        <p:spPr>
          <a:xfrm>
            <a:off x="812700" y="424950"/>
            <a:ext cx="7213800" cy="7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Before approaching the recommenders</a:t>
            </a:r>
            <a:r>
              <a:rPr lang="en" sz="3000"/>
              <a:t>...</a:t>
            </a:r>
            <a:r>
              <a:rPr lang="en" sz="3000"/>
              <a:t>.</a:t>
            </a:r>
            <a:endParaRPr sz="3000"/>
          </a:p>
        </p:txBody>
      </p:sp>
      <p:sp>
        <p:nvSpPr>
          <p:cNvPr id="438" name="Google Shape;438;p54"/>
          <p:cNvSpPr txBox="1"/>
          <p:nvPr>
            <p:ph idx="2" type="body"/>
          </p:nvPr>
        </p:nvSpPr>
        <p:spPr>
          <a:xfrm>
            <a:off x="812700" y="1157425"/>
            <a:ext cx="7505100" cy="27417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SzPts val="2200"/>
              <a:buChar char="-"/>
            </a:pPr>
            <a:r>
              <a:rPr lang="en" sz="2200"/>
              <a:t>Handle the </a:t>
            </a:r>
            <a:r>
              <a:rPr lang="en" sz="2200"/>
              <a:t>GV dataset by filling NaN value</a:t>
            </a:r>
            <a:endParaRPr sz="2200"/>
          </a:p>
          <a:p>
            <a:pPr indent="-368300" lvl="0" marL="457200" rtl="0" algn="l">
              <a:lnSpc>
                <a:spcPct val="150000"/>
              </a:lnSpc>
              <a:spcBef>
                <a:spcPts val="0"/>
              </a:spcBef>
              <a:spcAft>
                <a:spcPts val="0"/>
              </a:spcAft>
              <a:buSzPts val="2200"/>
              <a:buChar char="-"/>
            </a:pPr>
            <a:r>
              <a:rPr lang="en" sz="2200"/>
              <a:t>Clean the data s.t. all the features overlapped</a:t>
            </a:r>
            <a:endParaRPr/>
          </a:p>
        </p:txBody>
      </p:sp>
      <p:sp>
        <p:nvSpPr>
          <p:cNvPr id="439" name="Google Shape;439;p54"/>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OUR DATA</a:t>
            </a:r>
            <a:endParaRPr/>
          </a:p>
        </p:txBody>
      </p:sp>
      <p:pic>
        <p:nvPicPr>
          <p:cNvPr id="440" name="Google Shape;440;p54"/>
          <p:cNvPicPr preferRelativeResize="0"/>
          <p:nvPr/>
        </p:nvPicPr>
        <p:blipFill rotWithShape="1">
          <a:blip r:embed="rId3">
            <a:alphaModFix/>
          </a:blip>
          <a:srcRect b="31288" l="12232" r="3521" t="24154"/>
          <a:stretch/>
        </p:blipFill>
        <p:spPr>
          <a:xfrm>
            <a:off x="888900" y="2456850"/>
            <a:ext cx="6941126" cy="20651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ph idx="1" type="body"/>
          </p:nvPr>
        </p:nvSpPr>
        <p:spPr>
          <a:xfrm>
            <a:off x="1463650" y="1515863"/>
            <a:ext cx="1615800" cy="52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solidFill>
                  <a:schemeClr val="accent1"/>
                </a:solidFill>
              </a:rPr>
              <a:t>TF-IDF</a:t>
            </a:r>
            <a:endParaRPr b="1" sz="3000">
              <a:solidFill>
                <a:schemeClr val="accent1"/>
              </a:solidFill>
            </a:endParaRPr>
          </a:p>
        </p:txBody>
      </p:sp>
      <p:sp>
        <p:nvSpPr>
          <p:cNvPr id="446" name="Google Shape;446;p55"/>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RECOMMENDER 1</a:t>
            </a:r>
            <a:endParaRPr/>
          </a:p>
        </p:txBody>
      </p:sp>
      <p:sp>
        <p:nvSpPr>
          <p:cNvPr id="447" name="Google Shape;447;p55"/>
          <p:cNvSpPr txBox="1"/>
          <p:nvPr/>
        </p:nvSpPr>
        <p:spPr>
          <a:xfrm>
            <a:off x="1160700" y="2122238"/>
            <a:ext cx="68226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Term Frequency-Inverse Document Frequency</a:t>
            </a:r>
            <a:endParaRPr sz="2200">
              <a:solidFill>
                <a:schemeClr val="lt1"/>
              </a:solidFill>
              <a:latin typeface="Josefin Sans"/>
              <a:ea typeface="Josefin Sans"/>
              <a:cs typeface="Josefin Sans"/>
              <a:sym typeface="Josefin Sans"/>
            </a:endParaRPr>
          </a:p>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Used in text-mining</a:t>
            </a:r>
            <a:endParaRPr sz="2200">
              <a:solidFill>
                <a:schemeClr val="lt1"/>
              </a:solidFill>
              <a:latin typeface="Josefin Sans"/>
              <a:ea typeface="Josefin Sans"/>
              <a:cs typeface="Josefin Sans"/>
              <a:sym typeface="Josefin Sans"/>
            </a:endParaRPr>
          </a:p>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Easy to compute and process textual data</a:t>
            </a:r>
            <a:endParaRPr sz="2200">
              <a:solidFill>
                <a:schemeClr val="lt1"/>
              </a:solidFill>
              <a:latin typeface="Josefin Sans"/>
              <a:ea typeface="Josefin Sans"/>
              <a:cs typeface="Josefin Sans"/>
              <a:sym typeface="Josefi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6"/>
          <p:cNvSpPr txBox="1"/>
          <p:nvPr>
            <p:ph idx="1" type="subTitle"/>
          </p:nvPr>
        </p:nvSpPr>
        <p:spPr>
          <a:xfrm>
            <a:off x="871600" y="1141263"/>
            <a:ext cx="4716600" cy="7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RECOMMENDER 1</a:t>
            </a:r>
            <a:endParaRPr b="1" sz="3000"/>
          </a:p>
        </p:txBody>
      </p:sp>
      <p:sp>
        <p:nvSpPr>
          <p:cNvPr id="453" name="Google Shape;453;p56"/>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RECOMMENDER 1</a:t>
            </a:r>
            <a:endParaRPr/>
          </a:p>
        </p:txBody>
      </p:sp>
      <p:pic>
        <p:nvPicPr>
          <p:cNvPr id="454" name="Google Shape;454;p56"/>
          <p:cNvPicPr preferRelativeResize="0"/>
          <p:nvPr/>
        </p:nvPicPr>
        <p:blipFill rotWithShape="1">
          <a:blip r:embed="rId3">
            <a:alphaModFix/>
          </a:blip>
          <a:srcRect b="38340" l="18849" r="51324" t="48970"/>
          <a:stretch/>
        </p:blipFill>
        <p:spPr>
          <a:xfrm>
            <a:off x="871600" y="2112688"/>
            <a:ext cx="6622598" cy="15847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7"/>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RECOMMENDER 2</a:t>
            </a:r>
            <a:endParaRPr/>
          </a:p>
        </p:txBody>
      </p:sp>
      <p:grpSp>
        <p:nvGrpSpPr>
          <p:cNvPr id="460" name="Google Shape;460;p57"/>
          <p:cNvGrpSpPr/>
          <p:nvPr/>
        </p:nvGrpSpPr>
        <p:grpSpPr>
          <a:xfrm>
            <a:off x="817262" y="1407463"/>
            <a:ext cx="7054526" cy="1878849"/>
            <a:chOff x="373100" y="2947975"/>
            <a:chExt cx="7054526" cy="1878849"/>
          </a:xfrm>
        </p:grpSpPr>
        <p:pic>
          <p:nvPicPr>
            <p:cNvPr id="461" name="Google Shape;461;p57"/>
            <p:cNvPicPr preferRelativeResize="0"/>
            <p:nvPr/>
          </p:nvPicPr>
          <p:blipFill rotWithShape="1">
            <a:blip r:embed="rId3">
              <a:alphaModFix/>
            </a:blip>
            <a:srcRect b="20146" l="3210" r="9795" t="38662"/>
            <a:stretch/>
          </p:blipFill>
          <p:spPr>
            <a:xfrm>
              <a:off x="373100" y="2947975"/>
              <a:ext cx="7054526" cy="1878849"/>
            </a:xfrm>
            <a:prstGeom prst="rect">
              <a:avLst/>
            </a:prstGeom>
            <a:noFill/>
            <a:ln>
              <a:noFill/>
            </a:ln>
          </p:spPr>
        </p:pic>
        <p:pic>
          <p:nvPicPr>
            <p:cNvPr id="462" name="Google Shape;462;p57"/>
            <p:cNvPicPr preferRelativeResize="0"/>
            <p:nvPr/>
          </p:nvPicPr>
          <p:blipFill rotWithShape="1">
            <a:blip r:embed="rId4">
              <a:alphaModFix/>
            </a:blip>
            <a:srcRect b="22591" l="20338" r="12583" t="67305"/>
            <a:stretch/>
          </p:blipFill>
          <p:spPr>
            <a:xfrm>
              <a:off x="942200" y="2947975"/>
              <a:ext cx="6133450" cy="519674"/>
            </a:xfrm>
            <a:prstGeom prst="rect">
              <a:avLst/>
            </a:prstGeom>
            <a:noFill/>
            <a:ln>
              <a:noFill/>
            </a:ln>
          </p:spPr>
        </p:pic>
      </p:grpSp>
      <p:sp>
        <p:nvSpPr>
          <p:cNvPr id="463" name="Google Shape;463;p57"/>
          <p:cNvSpPr txBox="1"/>
          <p:nvPr>
            <p:ph idx="4294967295" type="subTitle"/>
          </p:nvPr>
        </p:nvSpPr>
        <p:spPr>
          <a:xfrm>
            <a:off x="718450" y="744163"/>
            <a:ext cx="4112700" cy="43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1"/>
                </a:solidFill>
              </a:rPr>
              <a:t>OUR OWN DEFINED FUNCTION</a:t>
            </a:r>
            <a:endParaRPr b="1">
              <a:solidFill>
                <a:schemeClr val="accent1"/>
              </a:solidFill>
            </a:endParaRPr>
          </a:p>
        </p:txBody>
      </p:sp>
      <p:sp>
        <p:nvSpPr>
          <p:cNvPr id="464" name="Google Shape;464;p57"/>
          <p:cNvSpPr txBox="1"/>
          <p:nvPr/>
        </p:nvSpPr>
        <p:spPr>
          <a:xfrm>
            <a:off x="718450" y="3537438"/>
            <a:ext cx="68226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Assign score based on the extent of intersections</a:t>
            </a:r>
            <a:endParaRPr sz="2200">
              <a:solidFill>
                <a:schemeClr val="lt1"/>
              </a:solidFill>
              <a:latin typeface="Josefin Sans"/>
              <a:ea typeface="Josefin Sans"/>
              <a:cs typeface="Josefin Sans"/>
              <a:sym typeface="Josefin Sans"/>
            </a:endParaRPr>
          </a:p>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Apply weights to focus on some features</a:t>
            </a:r>
            <a:endParaRPr sz="2200">
              <a:solidFill>
                <a:schemeClr val="lt1"/>
              </a:solidFill>
              <a:latin typeface="Josefin Sans"/>
              <a:ea typeface="Josefin Sans"/>
              <a:cs typeface="Josefin Sans"/>
              <a:sym typeface="Josefi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58"/>
          <p:cNvPicPr preferRelativeResize="0"/>
          <p:nvPr/>
        </p:nvPicPr>
        <p:blipFill>
          <a:blip r:embed="rId3">
            <a:alphaModFix/>
          </a:blip>
          <a:stretch>
            <a:fillRect/>
          </a:stretch>
        </p:blipFill>
        <p:spPr>
          <a:xfrm>
            <a:off x="661075" y="3039785"/>
            <a:ext cx="1743725" cy="1599615"/>
          </a:xfrm>
          <a:prstGeom prst="rect">
            <a:avLst/>
          </a:prstGeom>
          <a:noFill/>
          <a:ln>
            <a:noFill/>
          </a:ln>
        </p:spPr>
      </p:pic>
      <p:sp>
        <p:nvSpPr>
          <p:cNvPr id="470" name="Google Shape;470;p58"/>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RECOMMENDER 2</a:t>
            </a:r>
            <a:endParaRPr/>
          </a:p>
        </p:txBody>
      </p:sp>
      <p:sp>
        <p:nvSpPr>
          <p:cNvPr id="471" name="Google Shape;471;p58"/>
          <p:cNvSpPr txBox="1"/>
          <p:nvPr>
            <p:ph idx="2" type="title"/>
          </p:nvPr>
        </p:nvSpPr>
        <p:spPr>
          <a:xfrm>
            <a:off x="661044" y="768025"/>
            <a:ext cx="46689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RECOMMENDER 2 :</a:t>
            </a:r>
            <a:endParaRPr sz="3000">
              <a:solidFill>
                <a:schemeClr val="accent1"/>
              </a:solidFill>
            </a:endParaRPr>
          </a:p>
        </p:txBody>
      </p:sp>
      <p:pic>
        <p:nvPicPr>
          <p:cNvPr id="472" name="Google Shape;472;p58"/>
          <p:cNvPicPr preferRelativeResize="0"/>
          <p:nvPr/>
        </p:nvPicPr>
        <p:blipFill>
          <a:blip r:embed="rId4">
            <a:alphaModFix/>
          </a:blip>
          <a:stretch>
            <a:fillRect/>
          </a:stretch>
        </p:blipFill>
        <p:spPr>
          <a:xfrm>
            <a:off x="661050" y="1417176"/>
            <a:ext cx="6622599" cy="1515424"/>
          </a:xfrm>
          <a:prstGeom prst="rect">
            <a:avLst/>
          </a:prstGeom>
          <a:noFill/>
          <a:ln>
            <a:noFill/>
          </a:ln>
        </p:spPr>
      </p:pic>
      <p:pic>
        <p:nvPicPr>
          <p:cNvPr id="473" name="Google Shape;473;p58"/>
          <p:cNvPicPr preferRelativeResize="0"/>
          <p:nvPr/>
        </p:nvPicPr>
        <p:blipFill rotWithShape="1">
          <a:blip r:embed="rId5">
            <a:alphaModFix/>
          </a:blip>
          <a:srcRect b="24291" l="14284" r="29743" t="54205"/>
          <a:stretch/>
        </p:blipFill>
        <p:spPr>
          <a:xfrm>
            <a:off x="661075" y="1417175"/>
            <a:ext cx="7012901" cy="1515426"/>
          </a:xfrm>
          <a:prstGeom prst="rect">
            <a:avLst/>
          </a:prstGeom>
          <a:noFill/>
          <a:ln>
            <a:noFill/>
          </a:ln>
        </p:spPr>
      </p:pic>
      <p:grpSp>
        <p:nvGrpSpPr>
          <p:cNvPr id="474" name="Google Shape;474;p58"/>
          <p:cNvGrpSpPr/>
          <p:nvPr/>
        </p:nvGrpSpPr>
        <p:grpSpPr>
          <a:xfrm>
            <a:off x="1299347" y="3279822"/>
            <a:ext cx="891645" cy="411072"/>
            <a:chOff x="3797650" y="1802000"/>
            <a:chExt cx="6301377" cy="2012099"/>
          </a:xfrm>
        </p:grpSpPr>
        <p:pic>
          <p:nvPicPr>
            <p:cNvPr id="475" name="Google Shape;475;p58"/>
            <p:cNvPicPr preferRelativeResize="0"/>
            <p:nvPr/>
          </p:nvPicPr>
          <p:blipFill rotWithShape="1">
            <a:blip r:embed="rId6">
              <a:alphaModFix/>
            </a:blip>
            <a:srcRect b="28808" l="39863" r="30262" t="32071"/>
            <a:stretch/>
          </p:blipFill>
          <p:spPr>
            <a:xfrm>
              <a:off x="3797650" y="1802000"/>
              <a:ext cx="2731675" cy="2012099"/>
            </a:xfrm>
            <a:prstGeom prst="rect">
              <a:avLst/>
            </a:prstGeom>
            <a:noFill/>
            <a:ln>
              <a:noFill/>
            </a:ln>
          </p:spPr>
        </p:pic>
        <p:pic>
          <p:nvPicPr>
            <p:cNvPr id="476" name="Google Shape;476;p58"/>
            <p:cNvPicPr preferRelativeResize="0"/>
            <p:nvPr/>
          </p:nvPicPr>
          <p:blipFill rotWithShape="1">
            <a:blip r:embed="rId7">
              <a:alphaModFix/>
            </a:blip>
            <a:srcRect b="26455" l="38852" r="28703" t="41154"/>
            <a:stretch/>
          </p:blipFill>
          <p:spPr>
            <a:xfrm>
              <a:off x="6516000" y="1802000"/>
              <a:ext cx="3583027" cy="2012099"/>
            </a:xfrm>
            <a:prstGeom prst="rect">
              <a:avLst/>
            </a:prstGeom>
            <a:noFill/>
            <a:ln>
              <a:noFill/>
            </a:ln>
          </p:spPr>
        </p:pic>
      </p:grpSp>
      <p:sp>
        <p:nvSpPr>
          <p:cNvPr id="477" name="Google Shape;477;p58"/>
          <p:cNvSpPr/>
          <p:nvPr/>
        </p:nvSpPr>
        <p:spPr>
          <a:xfrm>
            <a:off x="1299350" y="3279825"/>
            <a:ext cx="891600" cy="41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77"/>
                                        </p:tgtEl>
                                      </p:cBhvr>
                                    </p:animEffect>
                                    <p:set>
                                      <p:cBhvr>
                                        <p:cTn dur="1" fill="hold">
                                          <p:stCondLst>
                                            <p:cond delay="1000"/>
                                          </p:stCondLst>
                                        </p:cTn>
                                        <p:tgtEl>
                                          <p:spTgt spid="4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idx="1" type="subTitle"/>
          </p:nvPr>
        </p:nvSpPr>
        <p:spPr>
          <a:xfrm>
            <a:off x="813250" y="501150"/>
            <a:ext cx="7054800" cy="7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PROPOSING TIMINGS AND PLACES</a:t>
            </a:r>
            <a:endParaRPr sz="3000"/>
          </a:p>
        </p:txBody>
      </p:sp>
      <p:sp>
        <p:nvSpPr>
          <p:cNvPr id="483" name="Google Shape;483;p59"/>
          <p:cNvSpPr txBox="1"/>
          <p:nvPr>
            <p:ph idx="2" type="body"/>
          </p:nvPr>
        </p:nvSpPr>
        <p:spPr>
          <a:xfrm>
            <a:off x="813250" y="1292975"/>
            <a:ext cx="7054800" cy="2766600"/>
          </a:xfrm>
          <a:prstGeom prst="rect">
            <a:avLst/>
          </a:prstGeom>
        </p:spPr>
        <p:txBody>
          <a:bodyPr anchorCtr="0" anchor="t" bIns="91425" lIns="91425" spcFirstLastPara="1" rIns="91425" wrap="square" tIns="91425">
            <a:noAutofit/>
          </a:bodyPr>
          <a:lstStyle/>
          <a:p>
            <a:pPr indent="-368300" lvl="0" marL="457200" rtl="0" algn="just">
              <a:spcBef>
                <a:spcPts val="0"/>
              </a:spcBef>
              <a:spcAft>
                <a:spcPts val="0"/>
              </a:spcAft>
              <a:buSzPts val="2200"/>
              <a:buChar char="-"/>
            </a:pPr>
            <a:r>
              <a:rPr lang="en" sz="2200"/>
              <a:t>Ask the user location</a:t>
            </a:r>
            <a:endParaRPr sz="2200"/>
          </a:p>
          <a:p>
            <a:pPr indent="-368300" lvl="0" marL="457200" rtl="0" algn="just">
              <a:spcBef>
                <a:spcPts val="0"/>
              </a:spcBef>
              <a:spcAft>
                <a:spcPts val="0"/>
              </a:spcAft>
              <a:buSzPts val="2200"/>
              <a:buChar char="-"/>
            </a:pPr>
            <a:r>
              <a:rPr lang="en" sz="2200"/>
              <a:t>Obtain the nearest MRT station with GV cinemas</a:t>
            </a:r>
            <a:endParaRPr sz="2200"/>
          </a:p>
          <a:p>
            <a:pPr indent="-368300" lvl="0" marL="457200" rtl="0" algn="just">
              <a:spcBef>
                <a:spcPts val="0"/>
              </a:spcBef>
              <a:spcAft>
                <a:spcPts val="0"/>
              </a:spcAft>
              <a:buSzPts val="2200"/>
              <a:buChar char="-"/>
            </a:pPr>
            <a:r>
              <a:rPr lang="en" sz="2200"/>
              <a:t>List out </a:t>
            </a:r>
            <a:r>
              <a:rPr lang="en" sz="2200"/>
              <a:t>the</a:t>
            </a:r>
            <a:r>
              <a:rPr lang="en" sz="2200"/>
              <a:t> movie showtimes</a:t>
            </a:r>
            <a:endParaRPr sz="2200"/>
          </a:p>
        </p:txBody>
      </p:sp>
      <p:sp>
        <p:nvSpPr>
          <p:cNvPr id="484" name="Google Shape;484;p59"/>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WE BENEFIT THE USERS</a:t>
            </a:r>
            <a:endParaRPr/>
          </a:p>
        </p:txBody>
      </p:sp>
      <p:pic>
        <p:nvPicPr>
          <p:cNvPr id="485" name="Google Shape;485;p59"/>
          <p:cNvPicPr preferRelativeResize="0"/>
          <p:nvPr/>
        </p:nvPicPr>
        <p:blipFill rotWithShape="1">
          <a:blip r:embed="rId3">
            <a:alphaModFix/>
          </a:blip>
          <a:srcRect b="0" l="0" r="0" t="12967"/>
          <a:stretch/>
        </p:blipFill>
        <p:spPr>
          <a:xfrm>
            <a:off x="813250" y="2551925"/>
            <a:ext cx="3596452" cy="2466725"/>
          </a:xfrm>
          <a:prstGeom prst="rect">
            <a:avLst/>
          </a:prstGeom>
          <a:noFill/>
          <a:ln>
            <a:noFill/>
          </a:ln>
        </p:spPr>
      </p:pic>
      <p:pic>
        <p:nvPicPr>
          <p:cNvPr id="486" name="Google Shape;486;p59"/>
          <p:cNvPicPr preferRelativeResize="0"/>
          <p:nvPr/>
        </p:nvPicPr>
        <p:blipFill rotWithShape="1">
          <a:blip r:embed="rId4">
            <a:alphaModFix/>
          </a:blip>
          <a:srcRect b="14306" l="18296" r="32159" t="37475"/>
          <a:stretch/>
        </p:blipFill>
        <p:spPr>
          <a:xfrm>
            <a:off x="1572927" y="1034504"/>
            <a:ext cx="5998152" cy="32835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0"/>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492" name="Google Shape;492;p60"/>
          <p:cNvSpPr txBox="1"/>
          <p:nvPr>
            <p:ph idx="2" type="title"/>
          </p:nvPr>
        </p:nvSpPr>
        <p:spPr>
          <a:xfrm>
            <a:off x="661044" y="768025"/>
            <a:ext cx="46689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RECOMMENDER 2 :</a:t>
            </a:r>
            <a:endParaRPr sz="3000">
              <a:solidFill>
                <a:schemeClr val="accent1"/>
              </a:solidFill>
            </a:endParaRPr>
          </a:p>
        </p:txBody>
      </p:sp>
      <p:pic>
        <p:nvPicPr>
          <p:cNvPr id="493" name="Google Shape;493;p60"/>
          <p:cNvPicPr preferRelativeResize="0"/>
          <p:nvPr/>
        </p:nvPicPr>
        <p:blipFill>
          <a:blip r:embed="rId3">
            <a:alphaModFix/>
          </a:blip>
          <a:stretch>
            <a:fillRect/>
          </a:stretch>
        </p:blipFill>
        <p:spPr>
          <a:xfrm>
            <a:off x="661050" y="1417176"/>
            <a:ext cx="6622599" cy="1515424"/>
          </a:xfrm>
          <a:prstGeom prst="rect">
            <a:avLst/>
          </a:prstGeom>
          <a:noFill/>
          <a:ln>
            <a:noFill/>
          </a:ln>
        </p:spPr>
      </p:pic>
      <p:pic>
        <p:nvPicPr>
          <p:cNvPr id="494" name="Google Shape;494;p60"/>
          <p:cNvPicPr preferRelativeResize="0"/>
          <p:nvPr/>
        </p:nvPicPr>
        <p:blipFill rotWithShape="1">
          <a:blip r:embed="rId4">
            <a:alphaModFix/>
          </a:blip>
          <a:srcRect b="24291" l="14284" r="29743" t="54205"/>
          <a:stretch/>
        </p:blipFill>
        <p:spPr>
          <a:xfrm>
            <a:off x="661075" y="1417175"/>
            <a:ext cx="7012901" cy="1515426"/>
          </a:xfrm>
          <a:prstGeom prst="rect">
            <a:avLst/>
          </a:prstGeom>
          <a:noFill/>
          <a:ln>
            <a:noFill/>
          </a:ln>
        </p:spPr>
      </p:pic>
      <p:sp>
        <p:nvSpPr>
          <p:cNvPr id="495" name="Google Shape;495;p60"/>
          <p:cNvSpPr txBox="1"/>
          <p:nvPr/>
        </p:nvSpPr>
        <p:spPr>
          <a:xfrm>
            <a:off x="661075" y="3174875"/>
            <a:ext cx="6262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Josefin Sans"/>
                <a:ea typeface="Josefin Sans"/>
                <a:cs typeface="Josefin Sans"/>
                <a:sym typeface="Josefin Sans"/>
              </a:rPr>
              <a:t>Limitations:</a:t>
            </a:r>
            <a:r>
              <a:rPr lang="en" sz="2200">
                <a:solidFill>
                  <a:schemeClr val="lt1"/>
                </a:solidFill>
                <a:latin typeface="Josefin Sans"/>
                <a:ea typeface="Josefin Sans"/>
                <a:cs typeface="Josefin Sans"/>
                <a:sym typeface="Josefin Sans"/>
              </a:rPr>
              <a:t>: </a:t>
            </a:r>
            <a:endParaRPr sz="2200">
              <a:solidFill>
                <a:schemeClr val="lt1"/>
              </a:solidFill>
              <a:latin typeface="Josefin Sans"/>
              <a:ea typeface="Josefin Sans"/>
              <a:cs typeface="Josefin Sans"/>
              <a:sym typeface="Josefin Sans"/>
            </a:endParaRPr>
          </a:p>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Subjective and Bias</a:t>
            </a:r>
            <a:endParaRPr sz="2200">
              <a:solidFill>
                <a:schemeClr val="lt1"/>
              </a:solidFill>
              <a:latin typeface="Josefin Sans"/>
              <a:ea typeface="Josefin Sans"/>
              <a:cs typeface="Josefin Sans"/>
              <a:sym typeface="Josefin Sans"/>
            </a:endParaRPr>
          </a:p>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Too individualised</a:t>
            </a:r>
            <a:endParaRPr sz="2200">
              <a:solidFill>
                <a:schemeClr val="lt1"/>
              </a:solidFill>
              <a:latin typeface="Josefin Sans"/>
              <a:ea typeface="Josefin Sans"/>
              <a:cs typeface="Josefin Sans"/>
              <a:sym typeface="Josefin Sans"/>
            </a:endParaRPr>
          </a:p>
        </p:txBody>
      </p:sp>
      <p:grpSp>
        <p:nvGrpSpPr>
          <p:cNvPr id="496" name="Google Shape;496;p60"/>
          <p:cNvGrpSpPr/>
          <p:nvPr/>
        </p:nvGrpSpPr>
        <p:grpSpPr>
          <a:xfrm>
            <a:off x="643998" y="3225047"/>
            <a:ext cx="3363045" cy="1162591"/>
            <a:chOff x="3797650" y="1802000"/>
            <a:chExt cx="6301377" cy="2012099"/>
          </a:xfrm>
        </p:grpSpPr>
        <p:pic>
          <p:nvPicPr>
            <p:cNvPr id="497" name="Google Shape;497;p60"/>
            <p:cNvPicPr preferRelativeResize="0"/>
            <p:nvPr/>
          </p:nvPicPr>
          <p:blipFill rotWithShape="1">
            <a:blip r:embed="rId5">
              <a:alphaModFix/>
            </a:blip>
            <a:srcRect b="28808" l="39863" r="30262" t="32071"/>
            <a:stretch/>
          </p:blipFill>
          <p:spPr>
            <a:xfrm>
              <a:off x="3797650" y="1802000"/>
              <a:ext cx="2731675" cy="2012099"/>
            </a:xfrm>
            <a:prstGeom prst="rect">
              <a:avLst/>
            </a:prstGeom>
            <a:noFill/>
            <a:ln>
              <a:noFill/>
            </a:ln>
          </p:spPr>
        </p:pic>
        <p:pic>
          <p:nvPicPr>
            <p:cNvPr id="498" name="Google Shape;498;p60"/>
            <p:cNvPicPr preferRelativeResize="0"/>
            <p:nvPr/>
          </p:nvPicPr>
          <p:blipFill rotWithShape="1">
            <a:blip r:embed="rId6">
              <a:alphaModFix/>
            </a:blip>
            <a:srcRect b="26455" l="38852" r="28703" t="41154"/>
            <a:stretch/>
          </p:blipFill>
          <p:spPr>
            <a:xfrm>
              <a:off x="6516000" y="1802000"/>
              <a:ext cx="3583027" cy="201209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500"/>
                                        <p:tgtEl>
                                          <p:spTgt spid="496"/>
                                        </p:tgtEl>
                                      </p:cBhvr>
                                    </p:animEffect>
                                    <p:set>
                                      <p:cBhvr>
                                        <p:cTn dur="1" fill="hold">
                                          <p:stCondLst>
                                            <p:cond delay="1500"/>
                                          </p:stCondLst>
                                        </p:cTn>
                                        <p:tgtEl>
                                          <p:spTgt spid="4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1"/>
          <p:cNvSpPr txBox="1"/>
          <p:nvPr>
            <p:ph type="title"/>
          </p:nvPr>
        </p:nvSpPr>
        <p:spPr>
          <a:xfrm>
            <a:off x="4827175" y="2989725"/>
            <a:ext cx="4090500" cy="6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&amp; </a:t>
            </a:r>
            <a:endParaRPr/>
          </a:p>
          <a:p>
            <a:pPr indent="0" lvl="0" marL="0" rtl="0" algn="l">
              <a:spcBef>
                <a:spcPts val="0"/>
              </a:spcBef>
              <a:spcAft>
                <a:spcPts val="0"/>
              </a:spcAft>
              <a:buClr>
                <a:schemeClr val="dk1"/>
              </a:buClr>
              <a:buSzPts val="1100"/>
              <a:buFont typeface="Arial"/>
              <a:buNone/>
            </a:pPr>
            <a:r>
              <a:rPr lang="en"/>
              <a:t>DEMONSTRATION</a:t>
            </a:r>
            <a:endParaRPr/>
          </a:p>
        </p:txBody>
      </p:sp>
      <p:sp>
        <p:nvSpPr>
          <p:cNvPr id="504" name="Google Shape;504;p61"/>
          <p:cNvSpPr txBox="1"/>
          <p:nvPr>
            <p:ph idx="1" type="subTitle"/>
          </p:nvPr>
        </p:nvSpPr>
        <p:spPr>
          <a:xfrm>
            <a:off x="4827175" y="3569475"/>
            <a:ext cx="3342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more thoughts before ending our presentation.</a:t>
            </a:r>
            <a:endParaRPr/>
          </a:p>
        </p:txBody>
      </p:sp>
      <p:pic>
        <p:nvPicPr>
          <p:cNvPr id="505" name="Google Shape;505;p61"/>
          <p:cNvPicPr preferRelativeResize="0"/>
          <p:nvPr/>
        </p:nvPicPr>
        <p:blipFill>
          <a:blip r:embed="rId3">
            <a:alphaModFix/>
          </a:blip>
          <a:stretch>
            <a:fillRect/>
          </a:stretch>
        </p:blipFill>
        <p:spPr>
          <a:xfrm rot="-790781">
            <a:off x="546013" y="839150"/>
            <a:ext cx="3965728" cy="3465199"/>
          </a:xfrm>
          <a:prstGeom prst="rect">
            <a:avLst/>
          </a:prstGeom>
          <a:noFill/>
          <a:ln>
            <a:noFill/>
          </a:ln>
        </p:spPr>
      </p:pic>
      <p:sp>
        <p:nvSpPr>
          <p:cNvPr id="506" name="Google Shape;506;p61"/>
          <p:cNvSpPr txBox="1"/>
          <p:nvPr/>
        </p:nvSpPr>
        <p:spPr>
          <a:xfrm rot="-810246">
            <a:off x="3797423" y="3291356"/>
            <a:ext cx="399546" cy="70791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lt1"/>
                </a:solidFill>
                <a:latin typeface="Permanent Marker"/>
                <a:ea typeface="Permanent Marker"/>
                <a:cs typeface="Permanent Marker"/>
                <a:sym typeface="Permanent Marker"/>
              </a:rPr>
              <a:t>5</a:t>
            </a:r>
            <a:endParaRPr sz="3400">
              <a:solidFill>
                <a:schemeClr val="lt1"/>
              </a:solidFill>
              <a:latin typeface="Permanent Marker"/>
              <a:ea typeface="Permanent Marker"/>
              <a:cs typeface="Permanent Marker"/>
              <a:sym typeface="Permanent Marker"/>
            </a:endParaRPr>
          </a:p>
        </p:txBody>
      </p:sp>
      <p:sp>
        <p:nvSpPr>
          <p:cNvPr id="507" name="Google Shape;507;p61"/>
          <p:cNvSpPr txBox="1"/>
          <p:nvPr/>
        </p:nvSpPr>
        <p:spPr>
          <a:xfrm rot="-810296">
            <a:off x="1119803" y="2492965"/>
            <a:ext cx="3122950" cy="55416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Permanent Marker"/>
                <a:ea typeface="Permanent Marker"/>
                <a:cs typeface="Permanent Marker"/>
                <a:sym typeface="Permanent Marker"/>
              </a:rPr>
              <a:t>CZ1016 Production</a:t>
            </a:r>
            <a:endParaRPr sz="2400">
              <a:solidFill>
                <a:schemeClr val="lt1"/>
              </a:solidFill>
              <a:latin typeface="Permanent Marker"/>
              <a:ea typeface="Permanent Marker"/>
              <a:cs typeface="Permanent Marker"/>
              <a:sym typeface="Permanent Marker"/>
            </a:endParaRPr>
          </a:p>
        </p:txBody>
      </p:sp>
      <p:sp>
        <p:nvSpPr>
          <p:cNvPr id="508" name="Google Shape;508;p61"/>
          <p:cNvSpPr txBox="1"/>
          <p:nvPr/>
        </p:nvSpPr>
        <p:spPr>
          <a:xfrm rot="-810296">
            <a:off x="1322353" y="3018640"/>
            <a:ext cx="3122950" cy="55416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Permanent Marker"/>
                <a:ea typeface="Permanent Marker"/>
                <a:cs typeface="Permanent Marker"/>
                <a:sym typeface="Permanent Marker"/>
              </a:rPr>
              <a:t>&lt;&lt;Pure Torture&gt;&gt;</a:t>
            </a:r>
            <a:endParaRPr sz="2400">
              <a:solidFill>
                <a:schemeClr val="lt1"/>
              </a:solidFill>
              <a:latin typeface="Permanent Marker"/>
              <a:ea typeface="Permanent Marker"/>
              <a:cs typeface="Permanent Marker"/>
              <a:sym typeface="Permanent Marker"/>
            </a:endParaRPr>
          </a:p>
        </p:txBody>
      </p:sp>
      <p:sp>
        <p:nvSpPr>
          <p:cNvPr id="509" name="Google Shape;509;p61"/>
          <p:cNvSpPr txBox="1"/>
          <p:nvPr/>
        </p:nvSpPr>
        <p:spPr>
          <a:xfrm rot="-810321">
            <a:off x="1149516" y="3861150"/>
            <a:ext cx="973725" cy="55416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Permanent Marker"/>
                <a:ea typeface="Permanent Marker"/>
                <a:cs typeface="Permanent Marker"/>
                <a:sym typeface="Permanent Marker"/>
              </a:rPr>
              <a:t>15/04</a:t>
            </a:r>
            <a:endParaRPr sz="2400">
              <a:solidFill>
                <a:schemeClr val="lt1"/>
              </a:solidFill>
              <a:latin typeface="Permanent Marker"/>
              <a:ea typeface="Permanent Marker"/>
              <a:cs typeface="Permanent Marker"/>
              <a:sym typeface="Permanent Marker"/>
            </a:endParaRPr>
          </a:p>
        </p:txBody>
      </p:sp>
      <p:sp>
        <p:nvSpPr>
          <p:cNvPr id="510" name="Google Shape;510;p61"/>
          <p:cNvSpPr txBox="1"/>
          <p:nvPr/>
        </p:nvSpPr>
        <p:spPr>
          <a:xfrm rot="-810709">
            <a:off x="2117567" y="3563360"/>
            <a:ext cx="1454765" cy="70813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Permanent Marker"/>
                <a:ea typeface="Permanent Marker"/>
                <a:cs typeface="Permanent Marker"/>
                <a:sym typeface="Permanent Marker"/>
              </a:rPr>
              <a:t>‘Conclusion,</a:t>
            </a:r>
            <a:endParaRPr sz="1700">
              <a:solidFill>
                <a:schemeClr val="lt1"/>
              </a:solidFill>
              <a:latin typeface="Permanent Marker"/>
              <a:ea typeface="Permanent Marker"/>
              <a:cs typeface="Permanent Marker"/>
              <a:sym typeface="Permanent Marker"/>
            </a:endParaRPr>
          </a:p>
          <a:p>
            <a:pPr indent="0" lvl="0" marL="0" rtl="0" algn="ctr">
              <a:spcBef>
                <a:spcPts val="0"/>
              </a:spcBef>
              <a:spcAft>
                <a:spcPts val="0"/>
              </a:spcAft>
              <a:buNone/>
            </a:pPr>
            <a:r>
              <a:rPr lang="en" sz="1700">
                <a:solidFill>
                  <a:schemeClr val="lt1"/>
                </a:solidFill>
                <a:latin typeface="Permanent Marker"/>
                <a:ea typeface="Permanent Marker"/>
                <a:cs typeface="Permanent Marker"/>
                <a:sym typeface="Permanent Marker"/>
              </a:rPr>
              <a:t>Demo’</a:t>
            </a:r>
            <a:endParaRPr sz="1700">
              <a:solidFill>
                <a:schemeClr val="lt1"/>
              </a:solidFill>
              <a:latin typeface="Permanent Marker"/>
              <a:ea typeface="Permanent Marker"/>
              <a:cs typeface="Permanent Marker"/>
              <a:sym typeface="Permanent Mark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62"/>
          <p:cNvPicPr preferRelativeResize="0"/>
          <p:nvPr/>
        </p:nvPicPr>
        <p:blipFill rotWithShape="1">
          <a:blip r:embed="rId3">
            <a:alphaModFix amt="15000"/>
          </a:blip>
          <a:srcRect b="0" l="0" r="0" t="0"/>
          <a:stretch/>
        </p:blipFill>
        <p:spPr>
          <a:xfrm>
            <a:off x="-317025" y="-178325"/>
            <a:ext cx="9778051" cy="5500151"/>
          </a:xfrm>
          <a:prstGeom prst="rect">
            <a:avLst/>
          </a:prstGeom>
          <a:noFill/>
          <a:ln>
            <a:noFill/>
          </a:ln>
        </p:spPr>
      </p:pic>
      <p:sp>
        <p:nvSpPr>
          <p:cNvPr id="516" name="Google Shape;516;p62"/>
          <p:cNvSpPr txBox="1"/>
          <p:nvPr>
            <p:ph idx="1" type="subTitle"/>
          </p:nvPr>
        </p:nvSpPr>
        <p:spPr>
          <a:xfrm>
            <a:off x="546325" y="740600"/>
            <a:ext cx="5742900" cy="7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Business Case Goals </a:t>
            </a:r>
            <a:endParaRPr b="1" sz="3000"/>
          </a:p>
        </p:txBody>
      </p:sp>
      <p:sp>
        <p:nvSpPr>
          <p:cNvPr id="517" name="Google Shape;517;p62"/>
          <p:cNvSpPr txBox="1"/>
          <p:nvPr>
            <p:ph idx="2" type="body"/>
          </p:nvPr>
        </p:nvSpPr>
        <p:spPr>
          <a:xfrm>
            <a:off x="546325" y="1452500"/>
            <a:ext cx="7195800" cy="3199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200"/>
              <a:t>We have :</a:t>
            </a:r>
            <a:endParaRPr sz="2200"/>
          </a:p>
          <a:p>
            <a:pPr indent="-368300" lvl="0" marL="457200" rtl="0" algn="just">
              <a:spcBef>
                <a:spcPts val="1600"/>
              </a:spcBef>
              <a:spcAft>
                <a:spcPts val="0"/>
              </a:spcAft>
              <a:buSzPts val="2200"/>
              <a:buChar char="-"/>
            </a:pPr>
            <a:r>
              <a:rPr lang="en" sz="2200"/>
              <a:t>Built a recommendation system for Golden Village</a:t>
            </a:r>
            <a:endParaRPr sz="2200"/>
          </a:p>
          <a:p>
            <a:pPr indent="-368300" lvl="0" marL="457200" rtl="0" algn="just">
              <a:spcBef>
                <a:spcPts val="0"/>
              </a:spcBef>
              <a:spcAft>
                <a:spcPts val="0"/>
              </a:spcAft>
              <a:buSzPts val="2200"/>
              <a:buChar char="-"/>
            </a:pPr>
            <a:r>
              <a:rPr lang="en" sz="2200"/>
              <a:t>Bring convenience for the users by proposing movie timings and cinema locations</a:t>
            </a:r>
            <a:endParaRPr sz="2200"/>
          </a:p>
          <a:p>
            <a:pPr indent="0" lvl="0" marL="0" rtl="0" algn="just">
              <a:spcBef>
                <a:spcPts val="1600"/>
              </a:spcBef>
              <a:spcAft>
                <a:spcPts val="0"/>
              </a:spcAft>
              <a:buNone/>
            </a:pPr>
            <a:r>
              <a:rPr lang="en" sz="2200"/>
              <a:t>Learning Outcomes:</a:t>
            </a:r>
            <a:endParaRPr sz="2200"/>
          </a:p>
          <a:p>
            <a:pPr indent="-368300" lvl="0" marL="457200" rtl="0" algn="just">
              <a:spcBef>
                <a:spcPts val="1600"/>
              </a:spcBef>
              <a:spcAft>
                <a:spcPts val="0"/>
              </a:spcAft>
              <a:buSzPts val="2200"/>
              <a:buChar char="-"/>
            </a:pPr>
            <a:r>
              <a:rPr lang="en" sz="2200"/>
              <a:t>Collaborative / Content Recommenders</a:t>
            </a:r>
            <a:endParaRPr sz="2200"/>
          </a:p>
          <a:p>
            <a:pPr indent="-368300" lvl="0" marL="457200" rtl="0" algn="just">
              <a:spcBef>
                <a:spcPts val="0"/>
              </a:spcBef>
              <a:spcAft>
                <a:spcPts val="0"/>
              </a:spcAft>
              <a:buSzPts val="2200"/>
              <a:buChar char="-"/>
            </a:pPr>
            <a:r>
              <a:rPr lang="en" sz="2200"/>
              <a:t>SVD/TF-IDF/Weighted-Biasedness/ALS</a:t>
            </a:r>
            <a:endParaRPr sz="2200"/>
          </a:p>
        </p:txBody>
      </p:sp>
      <p:sp>
        <p:nvSpPr>
          <p:cNvPr id="518" name="Google Shape;518;p62"/>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cxnSp>
        <p:nvCxnSpPr>
          <p:cNvPr id="519" name="Google Shape;519;p62"/>
          <p:cNvCxnSpPr/>
          <p:nvPr/>
        </p:nvCxnSpPr>
        <p:spPr>
          <a:xfrm>
            <a:off x="586300" y="1428900"/>
            <a:ext cx="71556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3"/>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WEBPAGE DEMO VIDEO</a:t>
            </a:r>
            <a:endParaRPr/>
          </a:p>
        </p:txBody>
      </p:sp>
      <p:pic>
        <p:nvPicPr>
          <p:cNvPr id="525" name="Google Shape;525;p63" title="Web App.mp4">
            <a:hlinkClick r:id="rId3"/>
          </p:cNvPr>
          <p:cNvPicPr preferRelativeResize="0"/>
          <p:nvPr/>
        </p:nvPicPr>
        <p:blipFill>
          <a:blip r:embed="rId4">
            <a:alphaModFix/>
          </a:blip>
          <a:stretch>
            <a:fillRect/>
          </a:stretch>
        </p:blipFill>
        <p:spPr>
          <a:xfrm>
            <a:off x="1143017" y="0"/>
            <a:ext cx="6857971"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rot="-299">
            <a:off x="4380025" y="467485"/>
            <a:ext cx="3453600" cy="72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000"/>
              <a:t>Work Distribution</a:t>
            </a:r>
            <a:endParaRPr sz="3000"/>
          </a:p>
        </p:txBody>
      </p:sp>
      <p:sp>
        <p:nvSpPr>
          <p:cNvPr id="178" name="Google Shape;178;p28"/>
          <p:cNvSpPr txBox="1"/>
          <p:nvPr>
            <p:ph idx="2" type="title"/>
          </p:nvPr>
        </p:nvSpPr>
        <p:spPr>
          <a:xfrm>
            <a:off x="1310368" y="702588"/>
            <a:ext cx="2850000" cy="5853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sz="2000"/>
              <a:t>Dat</a:t>
            </a:r>
            <a:r>
              <a:rPr lang="en" sz="2000"/>
              <a:t>a Processing</a:t>
            </a:r>
            <a:endParaRPr sz="2000"/>
          </a:p>
        </p:txBody>
      </p:sp>
      <p:sp>
        <p:nvSpPr>
          <p:cNvPr id="179" name="Google Shape;179;p28"/>
          <p:cNvSpPr txBox="1"/>
          <p:nvPr>
            <p:ph idx="1" type="subTitle"/>
          </p:nvPr>
        </p:nvSpPr>
        <p:spPr>
          <a:xfrm>
            <a:off x="1310376" y="958866"/>
            <a:ext cx="2850000" cy="77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Data Cleaning </a:t>
            </a:r>
            <a:endParaRPr sz="1600"/>
          </a:p>
          <a:p>
            <a:pPr indent="0" lvl="0" marL="457200" rtl="0" algn="l">
              <a:spcBef>
                <a:spcPts val="0"/>
              </a:spcBef>
              <a:spcAft>
                <a:spcPts val="0"/>
              </a:spcAft>
              <a:buNone/>
            </a:pPr>
            <a:r>
              <a:rPr lang="en" sz="1600"/>
              <a:t>(Yi hao/ Yong Li)</a:t>
            </a:r>
            <a:endParaRPr sz="1600"/>
          </a:p>
          <a:p>
            <a:pPr indent="-330200" lvl="0" marL="457200" rtl="0" algn="l">
              <a:spcBef>
                <a:spcPts val="0"/>
              </a:spcBef>
              <a:spcAft>
                <a:spcPts val="0"/>
              </a:spcAft>
              <a:buSzPts val="1600"/>
              <a:buChar char="-"/>
            </a:pPr>
            <a:r>
              <a:rPr lang="en" sz="1600"/>
              <a:t>EDA (Yong Li)</a:t>
            </a:r>
            <a:endParaRPr sz="1600"/>
          </a:p>
          <a:p>
            <a:pPr indent="0" lvl="0" marL="0" rtl="0" algn="l">
              <a:spcBef>
                <a:spcPts val="0"/>
              </a:spcBef>
              <a:spcAft>
                <a:spcPts val="0"/>
              </a:spcAft>
              <a:buNone/>
            </a:pPr>
            <a:r>
              <a:t/>
            </a:r>
            <a:endParaRPr/>
          </a:p>
        </p:txBody>
      </p:sp>
      <p:sp>
        <p:nvSpPr>
          <p:cNvPr id="180" name="Google Shape;180;p28"/>
          <p:cNvSpPr txBox="1"/>
          <p:nvPr>
            <p:ph idx="3" type="title"/>
          </p:nvPr>
        </p:nvSpPr>
        <p:spPr>
          <a:xfrm>
            <a:off x="1310577" y="1869300"/>
            <a:ext cx="34536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Collaborative Filtering</a:t>
            </a:r>
            <a:endParaRPr sz="2000"/>
          </a:p>
        </p:txBody>
      </p:sp>
      <p:sp>
        <p:nvSpPr>
          <p:cNvPr id="181" name="Google Shape;181;p28"/>
          <p:cNvSpPr txBox="1"/>
          <p:nvPr>
            <p:ph idx="4" type="subTitle"/>
          </p:nvPr>
        </p:nvSpPr>
        <p:spPr>
          <a:xfrm>
            <a:off x="1310375" y="2310625"/>
            <a:ext cx="3453600" cy="142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Addressing Cold Start Problem (Yi Hao)</a:t>
            </a:r>
            <a:endParaRPr sz="1600"/>
          </a:p>
          <a:p>
            <a:pPr indent="-330200" lvl="0" marL="457200" rtl="0" algn="l">
              <a:spcBef>
                <a:spcPts val="0"/>
              </a:spcBef>
              <a:spcAft>
                <a:spcPts val="0"/>
              </a:spcAft>
              <a:buSzPts val="1600"/>
              <a:buChar char="-"/>
            </a:pPr>
            <a:r>
              <a:rPr lang="en" sz="1600"/>
              <a:t>Singular Value Decomposition</a:t>
            </a:r>
            <a:endParaRPr sz="1600"/>
          </a:p>
          <a:p>
            <a:pPr indent="0" lvl="0" marL="457200" rtl="0" algn="l">
              <a:spcBef>
                <a:spcPts val="0"/>
              </a:spcBef>
              <a:spcAft>
                <a:spcPts val="0"/>
              </a:spcAft>
              <a:buNone/>
            </a:pPr>
            <a:r>
              <a:rPr lang="en" sz="1600"/>
              <a:t>(Yi Hao)</a:t>
            </a:r>
            <a:endParaRPr sz="1600"/>
          </a:p>
          <a:p>
            <a:pPr indent="-330200" lvl="0" marL="457200" rtl="0" algn="l">
              <a:spcBef>
                <a:spcPts val="0"/>
              </a:spcBef>
              <a:spcAft>
                <a:spcPts val="0"/>
              </a:spcAft>
              <a:buSzPts val="1600"/>
              <a:buChar char="-"/>
            </a:pPr>
            <a:r>
              <a:rPr lang="en" sz="1600"/>
              <a:t>Similar Movies Extraction</a:t>
            </a:r>
            <a:endParaRPr sz="1600"/>
          </a:p>
          <a:p>
            <a:pPr indent="0" lvl="0" marL="457200" rtl="0" algn="l">
              <a:spcBef>
                <a:spcPts val="0"/>
              </a:spcBef>
              <a:spcAft>
                <a:spcPts val="0"/>
              </a:spcAft>
              <a:buNone/>
            </a:pPr>
            <a:r>
              <a:rPr lang="en" sz="1600"/>
              <a:t>(Yi Hao)</a:t>
            </a:r>
            <a:endParaRPr sz="1600"/>
          </a:p>
          <a:p>
            <a:pPr indent="-330200" lvl="0" marL="457200" rtl="0" algn="l">
              <a:spcBef>
                <a:spcPts val="0"/>
              </a:spcBef>
              <a:spcAft>
                <a:spcPts val="0"/>
              </a:spcAft>
              <a:buSzPts val="1600"/>
              <a:buChar char="-"/>
            </a:pPr>
            <a:r>
              <a:rPr lang="en" sz="1600"/>
              <a:t>Alternating Least Squares</a:t>
            </a:r>
            <a:endParaRPr sz="1600"/>
          </a:p>
          <a:p>
            <a:pPr indent="0" lvl="0" marL="457200" rtl="0" algn="l">
              <a:spcBef>
                <a:spcPts val="0"/>
              </a:spcBef>
              <a:spcAft>
                <a:spcPts val="0"/>
              </a:spcAft>
              <a:buNone/>
            </a:pPr>
            <a:r>
              <a:rPr lang="en" sz="1600"/>
              <a:t>(Yi Hao)</a:t>
            </a:r>
            <a:endParaRPr sz="1600"/>
          </a:p>
        </p:txBody>
      </p:sp>
      <p:sp>
        <p:nvSpPr>
          <p:cNvPr id="182" name="Google Shape;182;p28"/>
          <p:cNvSpPr txBox="1"/>
          <p:nvPr>
            <p:ph idx="5" type="title"/>
          </p:nvPr>
        </p:nvSpPr>
        <p:spPr>
          <a:xfrm>
            <a:off x="4879118" y="1191978"/>
            <a:ext cx="2807400" cy="585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000"/>
              <a:t>Content Filtering</a:t>
            </a:r>
            <a:endParaRPr sz="2000"/>
          </a:p>
        </p:txBody>
      </p:sp>
      <p:sp>
        <p:nvSpPr>
          <p:cNvPr id="183" name="Google Shape;183;p28"/>
          <p:cNvSpPr txBox="1"/>
          <p:nvPr>
            <p:ph idx="6" type="subTitle"/>
          </p:nvPr>
        </p:nvSpPr>
        <p:spPr>
          <a:xfrm>
            <a:off x="4878925" y="1615038"/>
            <a:ext cx="2954700" cy="1192200"/>
          </a:xfrm>
          <a:prstGeom prst="rect">
            <a:avLst/>
          </a:prstGeom>
        </p:spPr>
        <p:txBody>
          <a:bodyPr anchorCtr="0" anchor="t" bIns="91425" lIns="91425" spcFirstLastPara="1" rIns="91425" wrap="square" tIns="91425">
            <a:noAutofit/>
          </a:bodyPr>
          <a:lstStyle/>
          <a:p>
            <a:pPr indent="-330200" lvl="0" marL="457200" rtl="0" algn="r">
              <a:spcBef>
                <a:spcPts val="0"/>
              </a:spcBef>
              <a:spcAft>
                <a:spcPts val="0"/>
              </a:spcAft>
              <a:buSzPts val="1600"/>
              <a:buChar char="-"/>
            </a:pPr>
            <a:r>
              <a:rPr lang="en" sz="1600"/>
              <a:t>TF-IDF / Cosine Similarity (Ying Xuan)</a:t>
            </a:r>
            <a:endParaRPr sz="1600"/>
          </a:p>
          <a:p>
            <a:pPr indent="-330200" lvl="0" marL="457200" rtl="0" algn="r">
              <a:spcBef>
                <a:spcPts val="0"/>
              </a:spcBef>
              <a:spcAft>
                <a:spcPts val="0"/>
              </a:spcAft>
              <a:buSzPts val="1600"/>
              <a:buChar char="-"/>
            </a:pPr>
            <a:r>
              <a:rPr lang="en" sz="1600"/>
              <a:t>Custom Weighted Similarity (Ying Xuan)</a:t>
            </a:r>
            <a:endParaRPr sz="1600"/>
          </a:p>
          <a:p>
            <a:pPr indent="-330200" lvl="0" marL="457200" rtl="0" algn="r">
              <a:spcBef>
                <a:spcPts val="0"/>
              </a:spcBef>
              <a:spcAft>
                <a:spcPts val="0"/>
              </a:spcAft>
              <a:buSzPts val="1600"/>
              <a:buChar char="-"/>
            </a:pPr>
            <a:r>
              <a:rPr lang="en" sz="1600"/>
              <a:t>GV Movie Recommendation</a:t>
            </a:r>
            <a:endParaRPr sz="1600"/>
          </a:p>
          <a:p>
            <a:pPr indent="0" lvl="0" marL="457200" rtl="0" algn="r">
              <a:spcBef>
                <a:spcPts val="0"/>
              </a:spcBef>
              <a:spcAft>
                <a:spcPts val="0"/>
              </a:spcAft>
              <a:buNone/>
            </a:pPr>
            <a:r>
              <a:rPr lang="en" sz="1600"/>
              <a:t>(Ying Xuan)</a:t>
            </a:r>
            <a:endParaRPr sz="1600"/>
          </a:p>
        </p:txBody>
      </p:sp>
      <p:sp>
        <p:nvSpPr>
          <p:cNvPr id="184" name="Google Shape;184;p28"/>
          <p:cNvSpPr txBox="1"/>
          <p:nvPr>
            <p:ph idx="7" type="title"/>
          </p:nvPr>
        </p:nvSpPr>
        <p:spPr>
          <a:xfrm>
            <a:off x="4879118" y="3480625"/>
            <a:ext cx="2807400" cy="585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000"/>
              <a:t>External</a:t>
            </a:r>
            <a:endParaRPr sz="2000"/>
          </a:p>
        </p:txBody>
      </p:sp>
      <p:sp>
        <p:nvSpPr>
          <p:cNvPr id="185" name="Google Shape;185;p28"/>
          <p:cNvSpPr txBox="1"/>
          <p:nvPr>
            <p:ph idx="8" type="subTitle"/>
          </p:nvPr>
        </p:nvSpPr>
        <p:spPr>
          <a:xfrm>
            <a:off x="4878925" y="3906927"/>
            <a:ext cx="2954700" cy="771000"/>
          </a:xfrm>
          <a:prstGeom prst="rect">
            <a:avLst/>
          </a:prstGeom>
        </p:spPr>
        <p:txBody>
          <a:bodyPr anchorCtr="0" anchor="t" bIns="91425" lIns="91425" spcFirstLastPara="1" rIns="91425" wrap="square" tIns="91425">
            <a:noAutofit/>
          </a:bodyPr>
          <a:lstStyle/>
          <a:p>
            <a:pPr indent="-330200" lvl="0" marL="457200" rtl="0" algn="r">
              <a:spcBef>
                <a:spcPts val="0"/>
              </a:spcBef>
              <a:spcAft>
                <a:spcPts val="0"/>
              </a:spcAft>
              <a:buSzPts val="1600"/>
              <a:buChar char="-"/>
            </a:pPr>
            <a:r>
              <a:rPr lang="en" sz="1600"/>
              <a:t>Web Page (Yi Hao)</a:t>
            </a:r>
            <a:endParaRPr sz="1600"/>
          </a:p>
          <a:p>
            <a:pPr indent="-330200" lvl="0" marL="457200" rtl="0" algn="r">
              <a:spcBef>
                <a:spcPts val="0"/>
              </a:spcBef>
              <a:spcAft>
                <a:spcPts val="0"/>
              </a:spcAft>
              <a:buSzPts val="1600"/>
              <a:buChar char="-"/>
            </a:pPr>
            <a:r>
              <a:rPr lang="en" sz="1600"/>
              <a:t>Data Collection (Yi Hao/ Yong Li/ Ying Xuan)</a:t>
            </a:r>
            <a:endParaRPr sz="1600"/>
          </a:p>
        </p:txBody>
      </p:sp>
      <p:cxnSp>
        <p:nvCxnSpPr>
          <p:cNvPr id="186" name="Google Shape;186;p28"/>
          <p:cNvCxnSpPr/>
          <p:nvPr/>
        </p:nvCxnSpPr>
        <p:spPr>
          <a:xfrm>
            <a:off x="4271325" y="1268175"/>
            <a:ext cx="35658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4"/>
          <p:cNvPicPr preferRelativeResize="0"/>
          <p:nvPr/>
        </p:nvPicPr>
        <p:blipFill rotWithShape="1">
          <a:blip r:embed="rId3">
            <a:alphaModFix/>
          </a:blip>
          <a:srcRect b="0" l="0" r="50000" t="0"/>
          <a:stretch/>
        </p:blipFill>
        <p:spPr>
          <a:xfrm>
            <a:off x="1164300" y="0"/>
            <a:ext cx="3407701" cy="5143500"/>
          </a:xfrm>
          <a:prstGeom prst="rect">
            <a:avLst/>
          </a:prstGeom>
          <a:noFill/>
          <a:ln>
            <a:noFill/>
          </a:ln>
        </p:spPr>
      </p:pic>
      <p:pic>
        <p:nvPicPr>
          <p:cNvPr id="531" name="Google Shape;531;p64"/>
          <p:cNvPicPr preferRelativeResize="0"/>
          <p:nvPr/>
        </p:nvPicPr>
        <p:blipFill rotWithShape="1">
          <a:blip r:embed="rId3">
            <a:alphaModFix/>
          </a:blip>
          <a:srcRect b="0" l="50000" r="0" t="0"/>
          <a:stretch/>
        </p:blipFill>
        <p:spPr>
          <a:xfrm>
            <a:off x="4571994" y="0"/>
            <a:ext cx="3407701" cy="5143500"/>
          </a:xfrm>
          <a:prstGeom prst="rect">
            <a:avLst/>
          </a:prstGeom>
          <a:noFill/>
          <a:ln>
            <a:noFill/>
          </a:ln>
        </p:spPr>
      </p:pic>
      <p:pic>
        <p:nvPicPr>
          <p:cNvPr id="532" name="Google Shape;532;p64" title="Thats All Folks.mp3">
            <a:hlinkClick r:id="rId4"/>
          </p:cNvPr>
          <p:cNvPicPr preferRelativeResize="0"/>
          <p:nvPr/>
        </p:nvPicPr>
        <p:blipFill>
          <a:blip r:embed="rId5">
            <a:alphaModFix/>
          </a:blip>
          <a:stretch>
            <a:fillRect/>
          </a:stretch>
        </p:blipFill>
        <p:spPr>
          <a:xfrm>
            <a:off x="8559507" y="0"/>
            <a:ext cx="584500" cy="58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3000"/>
                                        <p:tgtEl>
                                          <p:spTgt spid="5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3000"/>
                                        <p:tgtEl>
                                          <p:spTgt spid="531"/>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mph" presetID="8" presetSubtype="0">
                                  <p:stCondLst>
                                    <p:cond delay="0"/>
                                  </p:stCondLst>
                                  <p:childTnLst>
                                    <p:animRot by="-21600000">
                                      <p:cBhvr>
                                        <p:cTn dur="3000" fill="hold"/>
                                        <p:tgtEl>
                                          <p:spTgt spid="530"/>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531"/>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530"/>
                                        </p:tgtEl>
                                        <p:attrNameLst>
                                          <p:attrName>ppt_y</p:attrName>
                                        </p:attrNameLst>
                                      </p:cBhvr>
                                      <p:tavLst>
                                        <p:tav fmla="" tm="0">
                                          <p:val>
                                            <p:strVal val="#ppt_y"/>
                                          </p:val>
                                        </p:tav>
                                        <p:tav fmla="" tm="100000">
                                          <p:val>
                                            <p:strVal val="#ppt_y-1"/>
                                          </p:val>
                                        </p:tav>
                                      </p:tavLst>
                                    </p:anim>
                                    <p:set>
                                      <p:cBhvr>
                                        <p:cTn dur="1" fill="hold">
                                          <p:stCondLst>
                                            <p:cond delay="1000"/>
                                          </p:stCondLst>
                                        </p:cTn>
                                        <p:tgtEl>
                                          <p:spTgt spid="530"/>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1000"/>
                                        <p:tgtEl>
                                          <p:spTgt spid="531"/>
                                        </p:tgtEl>
                                        <p:attrNameLst>
                                          <p:attrName>ppt_y</p:attrName>
                                        </p:attrNameLst>
                                      </p:cBhvr>
                                      <p:tavLst>
                                        <p:tav fmla="" tm="0">
                                          <p:val>
                                            <p:strVal val="#ppt_y"/>
                                          </p:val>
                                        </p:tav>
                                        <p:tav fmla="" tm="100000">
                                          <p:val>
                                            <p:strVal val="#ppt_y-1"/>
                                          </p:val>
                                        </p:tav>
                                      </p:tavLst>
                                    </p:anim>
                                    <p:set>
                                      <p:cBhvr>
                                        <p:cTn dur="1" fill="hold">
                                          <p:stCondLst>
                                            <p:cond delay="1000"/>
                                          </p:stCondLst>
                                        </p:cTn>
                                        <p:tgtEl>
                                          <p:spTgt spid="5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9"/>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Business Case/ Motivation</a:t>
            </a:r>
            <a:endParaRPr sz="3000"/>
          </a:p>
        </p:txBody>
      </p:sp>
      <p:sp>
        <p:nvSpPr>
          <p:cNvPr id="192" name="Google Shape;192;p29"/>
          <p:cNvSpPr txBox="1"/>
          <p:nvPr>
            <p:ph idx="1" type="body"/>
          </p:nvPr>
        </p:nvSpPr>
        <p:spPr>
          <a:xfrm>
            <a:off x="750698" y="1160575"/>
            <a:ext cx="4495800" cy="18159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chemeClr val="lt1"/>
              </a:buClr>
              <a:buSzPts val="2200"/>
              <a:buChar char="-"/>
            </a:pPr>
            <a:r>
              <a:rPr b="1" lang="en" sz="2200">
                <a:solidFill>
                  <a:schemeClr val="lt1"/>
                </a:solidFill>
              </a:rPr>
              <a:t>Reopening </a:t>
            </a:r>
            <a:r>
              <a:rPr lang="en" sz="2200">
                <a:solidFill>
                  <a:schemeClr val="lt1"/>
                </a:solidFill>
              </a:rPr>
              <a:t>of cinema as COVID-19 eases</a:t>
            </a:r>
            <a:endParaRPr sz="2200">
              <a:solidFill>
                <a:schemeClr val="lt1"/>
              </a:solidFill>
            </a:endParaRPr>
          </a:p>
          <a:p>
            <a:pPr indent="-368300" lvl="0" marL="457200" rtl="0" algn="l">
              <a:lnSpc>
                <a:spcPct val="100000"/>
              </a:lnSpc>
              <a:spcBef>
                <a:spcPts val="0"/>
              </a:spcBef>
              <a:spcAft>
                <a:spcPts val="0"/>
              </a:spcAft>
              <a:buClr>
                <a:schemeClr val="lt1"/>
              </a:buClr>
              <a:buSzPts val="2200"/>
              <a:buChar char="-"/>
            </a:pPr>
            <a:r>
              <a:rPr lang="en" sz="2200">
                <a:solidFill>
                  <a:schemeClr val="lt1"/>
                </a:solidFill>
              </a:rPr>
              <a:t>Golden Village lacks a recommender</a:t>
            </a:r>
            <a:endParaRPr sz="2200">
              <a:solidFill>
                <a:schemeClr val="lt1"/>
              </a:solidFill>
            </a:endParaRPr>
          </a:p>
          <a:p>
            <a:pPr indent="-368300" lvl="0" marL="457200" rtl="0" algn="l">
              <a:lnSpc>
                <a:spcPct val="100000"/>
              </a:lnSpc>
              <a:spcBef>
                <a:spcPts val="0"/>
              </a:spcBef>
              <a:spcAft>
                <a:spcPts val="0"/>
              </a:spcAft>
              <a:buClr>
                <a:schemeClr val="lt1"/>
              </a:buClr>
              <a:buSzPts val="2200"/>
              <a:buChar char="-"/>
            </a:pPr>
            <a:r>
              <a:rPr lang="en" sz="2200">
                <a:solidFill>
                  <a:schemeClr val="lt1"/>
                </a:solidFill>
              </a:rPr>
              <a:t>Design a </a:t>
            </a:r>
            <a:r>
              <a:rPr b="1" lang="en" sz="2200">
                <a:solidFill>
                  <a:schemeClr val="lt1"/>
                </a:solidFill>
              </a:rPr>
              <a:t>hybrid </a:t>
            </a:r>
            <a:r>
              <a:rPr lang="en" sz="2200">
                <a:solidFill>
                  <a:schemeClr val="lt1"/>
                </a:solidFill>
              </a:rPr>
              <a:t>recommender system for Golden Village</a:t>
            </a:r>
            <a:endParaRPr sz="2200">
              <a:solidFill>
                <a:schemeClr val="lt1"/>
              </a:solidFill>
            </a:endParaRPr>
          </a:p>
          <a:p>
            <a:pPr indent="0" lvl="0" marL="0" rtl="0" algn="l">
              <a:lnSpc>
                <a:spcPct val="115000"/>
              </a:lnSpc>
              <a:spcBef>
                <a:spcPts val="1600"/>
              </a:spcBef>
              <a:spcAft>
                <a:spcPts val="1600"/>
              </a:spcAft>
              <a:buNone/>
            </a:pPr>
            <a:r>
              <a:t/>
            </a:r>
            <a:endParaRPr>
              <a:solidFill>
                <a:schemeClr val="lt1"/>
              </a:solidFill>
            </a:endParaRPr>
          </a:p>
        </p:txBody>
      </p:sp>
      <p:cxnSp>
        <p:nvCxnSpPr>
          <p:cNvPr id="193" name="Google Shape;193;p29"/>
          <p:cNvCxnSpPr/>
          <p:nvPr/>
        </p:nvCxnSpPr>
        <p:spPr>
          <a:xfrm rot="10800000">
            <a:off x="5570700" y="4763050"/>
            <a:ext cx="3573300" cy="0"/>
          </a:xfrm>
          <a:prstGeom prst="straightConnector1">
            <a:avLst/>
          </a:prstGeom>
          <a:noFill/>
          <a:ln cap="flat" cmpd="sng" w="9525">
            <a:solidFill>
              <a:schemeClr val="accent1"/>
            </a:solidFill>
            <a:prstDash val="solid"/>
            <a:round/>
            <a:headEnd len="med" w="med" type="none"/>
            <a:tailEnd len="med" w="med" type="none"/>
          </a:ln>
        </p:spPr>
      </p:cxnSp>
      <p:pic>
        <p:nvPicPr>
          <p:cNvPr id="194" name="Google Shape;194;p29"/>
          <p:cNvPicPr preferRelativeResize="0"/>
          <p:nvPr/>
        </p:nvPicPr>
        <p:blipFill>
          <a:blip r:embed="rId4">
            <a:alphaModFix/>
          </a:blip>
          <a:stretch>
            <a:fillRect/>
          </a:stretch>
        </p:blipFill>
        <p:spPr>
          <a:xfrm>
            <a:off x="671250" y="3625883"/>
            <a:ext cx="4747050" cy="1664066"/>
          </a:xfrm>
          <a:prstGeom prst="rect">
            <a:avLst/>
          </a:prstGeom>
          <a:noFill/>
          <a:ln>
            <a:noFill/>
          </a:ln>
        </p:spPr>
      </p:pic>
      <p:pic>
        <p:nvPicPr>
          <p:cNvPr id="195" name="Google Shape;195;p29"/>
          <p:cNvPicPr preferRelativeResize="0"/>
          <p:nvPr/>
        </p:nvPicPr>
        <p:blipFill>
          <a:blip r:embed="rId5">
            <a:alphaModFix/>
          </a:blip>
          <a:stretch>
            <a:fillRect/>
          </a:stretch>
        </p:blipFill>
        <p:spPr>
          <a:xfrm>
            <a:off x="6158450" y="2561800"/>
            <a:ext cx="2619375" cy="1743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5601250" y="2989725"/>
            <a:ext cx="3316500" cy="6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Handling &amp; EDA</a:t>
            </a:r>
            <a:endParaRPr/>
          </a:p>
        </p:txBody>
      </p:sp>
      <p:sp>
        <p:nvSpPr>
          <p:cNvPr id="201" name="Google Shape;201;p30"/>
          <p:cNvSpPr txBox="1"/>
          <p:nvPr>
            <p:ph idx="1" type="subTitle"/>
          </p:nvPr>
        </p:nvSpPr>
        <p:spPr>
          <a:xfrm>
            <a:off x="5465950" y="3663914"/>
            <a:ext cx="3006300" cy="792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Understanding the Dataset</a:t>
            </a:r>
            <a:endParaRPr/>
          </a:p>
        </p:txBody>
      </p:sp>
      <p:sp>
        <p:nvSpPr>
          <p:cNvPr id="202" name="Google Shape;202;p30"/>
          <p:cNvSpPr/>
          <p:nvPr/>
        </p:nvSpPr>
        <p:spPr>
          <a:xfrm rot="5400000">
            <a:off x="5140601" y="2678722"/>
            <a:ext cx="348900" cy="301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30"/>
          <p:cNvGrpSpPr/>
          <p:nvPr/>
        </p:nvGrpSpPr>
        <p:grpSpPr>
          <a:xfrm>
            <a:off x="-1874330" y="-977587"/>
            <a:ext cx="7340282" cy="7955815"/>
            <a:chOff x="-1874330" y="-977587"/>
            <a:chExt cx="7340282" cy="7955815"/>
          </a:xfrm>
        </p:grpSpPr>
        <p:pic>
          <p:nvPicPr>
            <p:cNvPr id="204" name="Google Shape;204;p30"/>
            <p:cNvPicPr preferRelativeResize="0"/>
            <p:nvPr/>
          </p:nvPicPr>
          <p:blipFill>
            <a:blip r:embed="rId3">
              <a:alphaModFix amt="74000"/>
            </a:blip>
            <a:stretch>
              <a:fillRect/>
            </a:stretch>
          </p:blipFill>
          <p:spPr>
            <a:xfrm rot="1215913">
              <a:off x="1927318" y="-763275"/>
              <a:ext cx="2444567" cy="6754302"/>
            </a:xfrm>
            <a:prstGeom prst="rect">
              <a:avLst/>
            </a:prstGeom>
            <a:noFill/>
            <a:ln>
              <a:noFill/>
            </a:ln>
          </p:spPr>
        </p:pic>
        <p:sp>
          <p:nvSpPr>
            <p:cNvPr id="205" name="Google Shape;205;p30"/>
            <p:cNvSpPr txBox="1"/>
            <p:nvPr/>
          </p:nvSpPr>
          <p:spPr>
            <a:xfrm rot="1183416">
              <a:off x="2413754" y="1764988"/>
              <a:ext cx="1624082" cy="166242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600">
                  <a:solidFill>
                    <a:srgbClr val="212121"/>
                  </a:solidFill>
                  <a:latin typeface="Bree Serif"/>
                  <a:ea typeface="Bree Serif"/>
                  <a:cs typeface="Bree Serif"/>
                  <a:sym typeface="Bree Serif"/>
                </a:rPr>
                <a:t>02</a:t>
              </a:r>
              <a:endParaRPr sz="9600">
                <a:solidFill>
                  <a:srgbClr val="212121"/>
                </a:solidFill>
                <a:latin typeface="Bree Serif"/>
                <a:ea typeface="Bree Serif"/>
                <a:cs typeface="Bree Serif"/>
                <a:sym typeface="Bree Serif"/>
              </a:endParaRPr>
            </a:p>
          </p:txBody>
        </p:sp>
        <p:pic>
          <p:nvPicPr>
            <p:cNvPr id="206" name="Google Shape;206;p30"/>
            <p:cNvPicPr preferRelativeResize="0"/>
            <p:nvPr/>
          </p:nvPicPr>
          <p:blipFill>
            <a:blip r:embed="rId4">
              <a:alphaModFix amt="80000"/>
            </a:blip>
            <a:stretch>
              <a:fillRect/>
            </a:stretch>
          </p:blipFill>
          <p:spPr>
            <a:xfrm rot="-2699991">
              <a:off x="-349265" y="1997818"/>
              <a:ext cx="1836494" cy="507422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idx="1" type="body"/>
          </p:nvPr>
        </p:nvSpPr>
        <p:spPr>
          <a:xfrm>
            <a:off x="750700" y="1160575"/>
            <a:ext cx="7179900" cy="18159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Char char="-"/>
            </a:pPr>
            <a:r>
              <a:rPr lang="en" sz="2200"/>
              <a:t>The Movies Dataset - Kaggle</a:t>
            </a:r>
            <a:endParaRPr sz="2200"/>
          </a:p>
          <a:p>
            <a:pPr indent="-342900" lvl="1" marL="914400" rtl="0" algn="l">
              <a:lnSpc>
                <a:spcPct val="115000"/>
              </a:lnSpc>
              <a:spcBef>
                <a:spcPts val="0"/>
              </a:spcBef>
              <a:spcAft>
                <a:spcPts val="0"/>
              </a:spcAft>
              <a:buSzPts val="1800"/>
              <a:buChar char="-"/>
            </a:pPr>
            <a:r>
              <a:rPr lang="en" sz="1800"/>
              <a:t>Movies</a:t>
            </a:r>
            <a:endParaRPr sz="1800"/>
          </a:p>
          <a:p>
            <a:pPr indent="-342900" lvl="1" marL="914400" rtl="0" algn="l">
              <a:lnSpc>
                <a:spcPct val="115000"/>
              </a:lnSpc>
              <a:spcBef>
                <a:spcPts val="0"/>
              </a:spcBef>
              <a:spcAft>
                <a:spcPts val="0"/>
              </a:spcAft>
              <a:buSzPts val="1800"/>
              <a:buChar char="-"/>
            </a:pPr>
            <a:r>
              <a:rPr lang="en" sz="1800"/>
              <a:t>Links</a:t>
            </a:r>
            <a:endParaRPr sz="1800"/>
          </a:p>
          <a:p>
            <a:pPr indent="-342900" lvl="1" marL="914400" rtl="0" algn="l">
              <a:lnSpc>
                <a:spcPct val="115000"/>
              </a:lnSpc>
              <a:spcBef>
                <a:spcPts val="0"/>
              </a:spcBef>
              <a:spcAft>
                <a:spcPts val="0"/>
              </a:spcAft>
              <a:buSzPts val="1800"/>
              <a:buChar char="-"/>
            </a:pPr>
            <a:r>
              <a:rPr lang="en" sz="1800"/>
              <a:t>Keywords</a:t>
            </a:r>
            <a:endParaRPr sz="1800"/>
          </a:p>
          <a:p>
            <a:pPr indent="-342900" lvl="1" marL="914400" rtl="0" algn="l">
              <a:lnSpc>
                <a:spcPct val="115000"/>
              </a:lnSpc>
              <a:spcBef>
                <a:spcPts val="0"/>
              </a:spcBef>
              <a:spcAft>
                <a:spcPts val="0"/>
              </a:spcAft>
              <a:buSzPts val="1800"/>
              <a:buChar char="-"/>
            </a:pPr>
            <a:r>
              <a:rPr lang="en" sz="1800"/>
              <a:t>Metadata</a:t>
            </a:r>
            <a:endParaRPr sz="1800"/>
          </a:p>
          <a:p>
            <a:pPr indent="-342900" lvl="1" marL="914400" rtl="0" algn="l">
              <a:lnSpc>
                <a:spcPct val="115000"/>
              </a:lnSpc>
              <a:spcBef>
                <a:spcPts val="0"/>
              </a:spcBef>
              <a:spcAft>
                <a:spcPts val="0"/>
              </a:spcAft>
              <a:buSzPts val="1800"/>
              <a:buChar char="-"/>
            </a:pPr>
            <a:r>
              <a:rPr lang="en" sz="1800"/>
              <a:t>Credits</a:t>
            </a:r>
            <a:endParaRPr sz="1800"/>
          </a:p>
          <a:p>
            <a:pPr indent="-368300" lvl="0" marL="457200" rtl="0" algn="l">
              <a:lnSpc>
                <a:spcPct val="115000"/>
              </a:lnSpc>
              <a:spcBef>
                <a:spcPts val="0"/>
              </a:spcBef>
              <a:spcAft>
                <a:spcPts val="0"/>
              </a:spcAft>
              <a:buSzPts val="2200"/>
              <a:buChar char="-"/>
            </a:pPr>
            <a:r>
              <a:rPr lang="en" sz="2200"/>
              <a:t>Golden Village Dataset</a:t>
            </a:r>
            <a:endParaRPr sz="2200"/>
          </a:p>
          <a:p>
            <a:pPr indent="-368300" lvl="0" marL="457200" rtl="0" algn="l">
              <a:lnSpc>
                <a:spcPct val="115000"/>
              </a:lnSpc>
              <a:spcBef>
                <a:spcPts val="0"/>
              </a:spcBef>
              <a:spcAft>
                <a:spcPts val="0"/>
              </a:spcAft>
              <a:buSzPts val="2200"/>
              <a:buChar char="-"/>
            </a:pPr>
            <a:r>
              <a:rPr lang="en" sz="2200"/>
              <a:t>Train Stations in Singapore (hxchua) - data.world</a:t>
            </a:r>
            <a:endParaRPr sz="2200"/>
          </a:p>
        </p:txBody>
      </p:sp>
      <p:sp>
        <p:nvSpPr>
          <p:cNvPr id="212" name="Google Shape;212;p31"/>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Data sets</a:t>
            </a:r>
            <a:endParaRPr sz="3000"/>
          </a:p>
        </p:txBody>
      </p:sp>
      <p:pic>
        <p:nvPicPr>
          <p:cNvPr id="213" name="Google Shape;213;p31"/>
          <p:cNvPicPr preferRelativeResize="0"/>
          <p:nvPr/>
        </p:nvPicPr>
        <p:blipFill>
          <a:blip r:embed="rId3">
            <a:alphaModFix/>
          </a:blip>
          <a:stretch>
            <a:fillRect/>
          </a:stretch>
        </p:blipFill>
        <p:spPr>
          <a:xfrm>
            <a:off x="5074650" y="1662325"/>
            <a:ext cx="3807325" cy="134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idx="1" type="body"/>
          </p:nvPr>
        </p:nvSpPr>
        <p:spPr>
          <a:xfrm>
            <a:off x="750700" y="1160575"/>
            <a:ext cx="5005200" cy="1815900"/>
          </a:xfrm>
          <a:prstGeom prst="rect">
            <a:avLst/>
          </a:prstGeom>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SzPts val="2800"/>
              <a:buChar char="-"/>
            </a:pPr>
            <a:r>
              <a:rPr b="1" lang="en" sz="2200"/>
              <a:t>Merge </a:t>
            </a:r>
            <a:r>
              <a:rPr lang="en" sz="2200"/>
              <a:t>datasets</a:t>
            </a:r>
            <a:endParaRPr sz="2200"/>
          </a:p>
        </p:txBody>
      </p:sp>
      <p:sp>
        <p:nvSpPr>
          <p:cNvPr id="219" name="Google Shape;219;p32"/>
          <p:cNvSpPr txBox="1"/>
          <p:nvPr>
            <p:ph idx="1" type="body"/>
          </p:nvPr>
        </p:nvSpPr>
        <p:spPr>
          <a:xfrm>
            <a:off x="750700" y="1587600"/>
            <a:ext cx="5215800" cy="1815900"/>
          </a:xfrm>
          <a:prstGeom prst="rect">
            <a:avLst/>
          </a:prstGeom>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SzPts val="2800"/>
              <a:buChar char="-"/>
            </a:pPr>
            <a:r>
              <a:rPr b="1" lang="en" sz="2200"/>
              <a:t>Drop </a:t>
            </a:r>
            <a:r>
              <a:rPr lang="en" sz="2200"/>
              <a:t>irrelevant rows &amp; columns</a:t>
            </a:r>
            <a:endParaRPr sz="2200"/>
          </a:p>
        </p:txBody>
      </p:sp>
      <p:sp>
        <p:nvSpPr>
          <p:cNvPr id="220" name="Google Shape;220;p32"/>
          <p:cNvSpPr txBox="1"/>
          <p:nvPr>
            <p:ph idx="1" type="body"/>
          </p:nvPr>
        </p:nvSpPr>
        <p:spPr>
          <a:xfrm>
            <a:off x="750700" y="2108500"/>
            <a:ext cx="7179900" cy="18159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b="1" lang="en" sz="2200"/>
              <a:t>Rename </a:t>
            </a:r>
            <a:r>
              <a:rPr lang="en" sz="2200"/>
              <a:t>columns</a:t>
            </a:r>
            <a:endParaRPr sz="2200"/>
          </a:p>
        </p:txBody>
      </p:sp>
      <p:sp>
        <p:nvSpPr>
          <p:cNvPr id="221" name="Google Shape;221;p32"/>
          <p:cNvSpPr txBox="1"/>
          <p:nvPr>
            <p:ph type="title"/>
          </p:nvPr>
        </p:nvSpPr>
        <p:spPr>
          <a:xfrm>
            <a:off x="823650" y="450975"/>
            <a:ext cx="308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Data Handling</a:t>
            </a:r>
            <a:endParaRPr sz="3000"/>
          </a:p>
        </p:txBody>
      </p:sp>
      <p:sp>
        <p:nvSpPr>
          <p:cNvPr id="222" name="Google Shape;222;p32"/>
          <p:cNvSpPr/>
          <p:nvPr/>
        </p:nvSpPr>
        <p:spPr>
          <a:xfrm>
            <a:off x="5531925" y="0"/>
            <a:ext cx="1213500" cy="45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7930600" y="0"/>
            <a:ext cx="1213500" cy="45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5531925" y="450963"/>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5527275" y="1110750"/>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7930500" y="4509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7930500" y="11106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5527275" y="17703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7930500" y="17703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txBox="1"/>
          <p:nvPr>
            <p:ph idx="1" type="body"/>
          </p:nvPr>
        </p:nvSpPr>
        <p:spPr>
          <a:xfrm>
            <a:off x="750700" y="2582550"/>
            <a:ext cx="7179900" cy="18159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Further </a:t>
            </a:r>
            <a:r>
              <a:rPr b="1" lang="en" sz="2200"/>
              <a:t>Data Cleaning</a:t>
            </a:r>
            <a:r>
              <a:rPr lang="en" sz="2200"/>
              <a:t> using ast.literal_eval</a:t>
            </a:r>
            <a:endParaRPr sz="2200"/>
          </a:p>
          <a:p>
            <a:pPr indent="-368300" lvl="0" marL="457200" rtl="0" algn="l">
              <a:lnSpc>
                <a:spcPct val="115000"/>
              </a:lnSpc>
              <a:spcBef>
                <a:spcPts val="0"/>
              </a:spcBef>
              <a:spcAft>
                <a:spcPts val="0"/>
              </a:spcAft>
              <a:buSzPts val="2200"/>
              <a:buChar char="-"/>
            </a:pPr>
            <a:r>
              <a:rPr b="1" lang="en" sz="2200"/>
              <a:t>Drop:    </a:t>
            </a:r>
            <a:r>
              <a:rPr lang="en" sz="2200"/>
              <a:t>- </a:t>
            </a:r>
            <a:r>
              <a:rPr lang="en" sz="2200"/>
              <a:t>less popular old movies</a:t>
            </a:r>
            <a:endParaRPr sz="2200"/>
          </a:p>
          <a:p>
            <a:pPr indent="-368300" lvl="3" marL="1828800" rtl="0" algn="l">
              <a:lnSpc>
                <a:spcPct val="115000"/>
              </a:lnSpc>
              <a:spcBef>
                <a:spcPts val="0"/>
              </a:spcBef>
              <a:spcAft>
                <a:spcPts val="0"/>
              </a:spcAft>
              <a:buSzPts val="2200"/>
              <a:buChar char="-"/>
            </a:pPr>
            <a:r>
              <a:rPr lang="en" sz="2200"/>
              <a:t>movies with runtime &lt;=40 mins</a:t>
            </a:r>
            <a:endParaRPr sz="2200"/>
          </a:p>
        </p:txBody>
      </p:sp>
      <p:sp>
        <p:nvSpPr>
          <p:cNvPr id="231" name="Google Shape;231;p32"/>
          <p:cNvSpPr txBox="1"/>
          <p:nvPr>
            <p:ph idx="1" type="body"/>
          </p:nvPr>
        </p:nvSpPr>
        <p:spPr>
          <a:xfrm>
            <a:off x="7930600" y="-50400"/>
            <a:ext cx="1265400" cy="6597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solidFill>
                  <a:schemeClr val="dk1"/>
                </a:solidFill>
              </a:rPr>
              <a:t>Rename</a:t>
            </a:r>
            <a:endParaRPr sz="2200">
              <a:solidFill>
                <a:schemeClr val="dk1"/>
              </a:solidFill>
            </a:endParaRPr>
          </a:p>
        </p:txBody>
      </p:sp>
      <p:sp>
        <p:nvSpPr>
          <p:cNvPr id="232" name="Google Shape;232;p32"/>
          <p:cNvSpPr/>
          <p:nvPr/>
        </p:nvSpPr>
        <p:spPr>
          <a:xfrm>
            <a:off x="6731475" y="0"/>
            <a:ext cx="1213500" cy="45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6731475" y="4509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6731475" y="11106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6731475" y="17703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txBox="1"/>
          <p:nvPr>
            <p:ph idx="1" type="body"/>
          </p:nvPr>
        </p:nvSpPr>
        <p:spPr>
          <a:xfrm>
            <a:off x="6740775" y="-50400"/>
            <a:ext cx="1265400" cy="6597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solidFill>
                  <a:schemeClr val="dk1"/>
                </a:solidFill>
              </a:rPr>
              <a:t>Dataset</a:t>
            </a:r>
            <a:endParaRPr sz="2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800"/>
                                        <p:tgtEl>
                                          <p:spTgt spid="221"/>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par>
                          <p:cTn fill="hold">
                            <p:stCondLst>
                              <p:cond delay="2800"/>
                            </p:stCondLst>
                            <p:childTnLst>
                              <p:par>
                                <p:cTn fill="hold" nodeType="afterEffect" presetClass="entr" presetID="2" presetSubtype="8">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700"/>
                                        <p:tgtEl>
                                          <p:spTgt spid="2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700"/>
                                        <p:tgtEl>
                                          <p:spTgt spid="2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700"/>
                                        <p:tgtEl>
                                          <p:spTgt spid="2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700"/>
                                        <p:tgtEl>
                                          <p:spTgt spid="2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700"/>
                                        <p:tgtEl>
                                          <p:spTgt spid="2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700"/>
                                        <p:tgtEl>
                                          <p:spTgt spid="2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700"/>
                                        <p:tgtEl>
                                          <p:spTgt spid="2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700"/>
                                        <p:tgtEl>
                                          <p:spTgt spid="2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par>
                          <p:cTn fill="hold">
                            <p:stCondLst>
                              <p:cond delay="1000"/>
                            </p:stCondLst>
                            <p:childTnLst>
                              <p:par>
                                <p:cTn fill="hold" nodeType="afterEffect" presetClass="exit" presetID="2" presetSubtype="4">
                                  <p:stCondLst>
                                    <p:cond delay="0"/>
                                  </p:stCondLst>
                                  <p:childTnLst>
                                    <p:anim calcmode="lin" valueType="num">
                                      <p:cBhvr additive="base">
                                        <p:cTn dur="1000"/>
                                        <p:tgtEl>
                                          <p:spTgt spid="222"/>
                                        </p:tgtEl>
                                        <p:attrNameLst>
                                          <p:attrName>ppt_y</p:attrName>
                                        </p:attrNameLst>
                                      </p:cBhvr>
                                      <p:tavLst>
                                        <p:tav fmla="" tm="0">
                                          <p:val>
                                            <p:strVal val="#ppt_y"/>
                                          </p:val>
                                        </p:tav>
                                        <p:tav fmla="" tm="100000">
                                          <p:val>
                                            <p:strVal val="#ppt_y+1"/>
                                          </p:val>
                                        </p:tav>
                                      </p:tavLst>
                                    </p:anim>
                                    <p:set>
                                      <p:cBhvr>
                                        <p:cTn dur="1" fill="hold">
                                          <p:stCondLst>
                                            <p:cond delay="1000"/>
                                          </p:stCondLst>
                                        </p:cTn>
                                        <p:tgtEl>
                                          <p:spTgt spid="222"/>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900"/>
                                        <p:tgtEl>
                                          <p:spTgt spid="224"/>
                                        </p:tgtEl>
                                        <p:attrNameLst>
                                          <p:attrName>ppt_y</p:attrName>
                                        </p:attrNameLst>
                                      </p:cBhvr>
                                      <p:tavLst>
                                        <p:tav fmla="" tm="0">
                                          <p:val>
                                            <p:strVal val="#ppt_y"/>
                                          </p:val>
                                        </p:tav>
                                        <p:tav fmla="" tm="100000">
                                          <p:val>
                                            <p:strVal val="#ppt_y+1"/>
                                          </p:val>
                                        </p:tav>
                                      </p:tavLst>
                                    </p:anim>
                                    <p:set>
                                      <p:cBhvr>
                                        <p:cTn dur="1" fill="hold">
                                          <p:stCondLst>
                                            <p:cond delay="900"/>
                                          </p:stCondLst>
                                        </p:cTn>
                                        <p:tgtEl>
                                          <p:spTgt spid="224"/>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800"/>
                                        <p:tgtEl>
                                          <p:spTgt spid="225"/>
                                        </p:tgtEl>
                                        <p:attrNameLst>
                                          <p:attrName>ppt_y</p:attrName>
                                        </p:attrNameLst>
                                      </p:cBhvr>
                                      <p:tavLst>
                                        <p:tav fmla="" tm="0">
                                          <p:val>
                                            <p:strVal val="#ppt_y"/>
                                          </p:val>
                                        </p:tav>
                                        <p:tav fmla="" tm="100000">
                                          <p:val>
                                            <p:strVal val="#ppt_y+1"/>
                                          </p:val>
                                        </p:tav>
                                      </p:tavLst>
                                    </p:anim>
                                    <p:set>
                                      <p:cBhvr>
                                        <p:cTn dur="1" fill="hold">
                                          <p:stCondLst>
                                            <p:cond delay="800"/>
                                          </p:stCondLst>
                                        </p:cTn>
                                        <p:tgtEl>
                                          <p:spTgt spid="225"/>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700"/>
                                        <p:tgtEl>
                                          <p:spTgt spid="228"/>
                                        </p:tgtEl>
                                        <p:attrNameLst>
                                          <p:attrName>ppt_y</p:attrName>
                                        </p:attrNameLst>
                                      </p:cBhvr>
                                      <p:tavLst>
                                        <p:tav fmla="" tm="0">
                                          <p:val>
                                            <p:strVal val="#ppt_y"/>
                                          </p:val>
                                        </p:tav>
                                        <p:tav fmla="" tm="100000">
                                          <p:val>
                                            <p:strVal val="#ppt_y+1"/>
                                          </p:val>
                                        </p:tav>
                                      </p:tavLst>
                                    </p:anim>
                                    <p:set>
                                      <p:cBhvr>
                                        <p:cTn dur="1" fill="hold">
                                          <p:stCondLst>
                                            <p:cond delay="1700"/>
                                          </p:stCondLst>
                                        </p:cTn>
                                        <p:tgtEl>
                                          <p:spTgt spid="228"/>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235"/>
                                        </p:tgtEl>
                                        <p:attrNameLst>
                                          <p:attrName>ppt_y</p:attrName>
                                        </p:attrNameLst>
                                      </p:cBhvr>
                                      <p:tavLst>
                                        <p:tav fmla="" tm="0">
                                          <p:val>
                                            <p:strVal val="#ppt_y"/>
                                          </p:val>
                                        </p:tav>
                                        <p:tav fmla="" tm="100000">
                                          <p:val>
                                            <p:strVal val="#ppt_y+1"/>
                                          </p:val>
                                        </p:tav>
                                      </p:tavLst>
                                    </p:anim>
                                    <p:set>
                                      <p:cBhvr>
                                        <p:cTn dur="1" fill="hold">
                                          <p:stCondLst>
                                            <p:cond delay="500"/>
                                          </p:stCondLst>
                                        </p:cTn>
                                        <p:tgtEl>
                                          <p:spTgt spid="235"/>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300"/>
                                        <p:tgtEl>
                                          <p:spTgt spid="229"/>
                                        </p:tgtEl>
                                        <p:attrNameLst>
                                          <p:attrName>ppt_y</p:attrName>
                                        </p:attrNameLst>
                                      </p:cBhvr>
                                      <p:tavLst>
                                        <p:tav fmla="" tm="0">
                                          <p:val>
                                            <p:strVal val="#ppt_y"/>
                                          </p:val>
                                        </p:tav>
                                        <p:tav fmla="" tm="100000">
                                          <p:val>
                                            <p:strVal val="#ppt_y+1"/>
                                          </p:val>
                                        </p:tav>
                                      </p:tavLst>
                                    </p:anim>
                                    <p:set>
                                      <p:cBhvr>
                                        <p:cTn dur="1" fill="hold">
                                          <p:stCondLst>
                                            <p:cond delay="300"/>
                                          </p:stCondLst>
                                        </p:cTn>
                                        <p:tgtEl>
                                          <p:spTgt spid="2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animEffect filter="fade" transition="in">
                                      <p:cBhvr>
                                        <p:cTn dur="1000"/>
                                        <p:tgtEl>
                                          <p:spTgt spid="230">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animEffect filter="fade" transition="in">
                                      <p:cBhvr>
                                        <p:cTn dur="1000"/>
                                        <p:tgtEl>
                                          <p:spTgt spid="230">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0">
                                            <p:txEl>
                                              <p:pRg end="2" st="2"/>
                                            </p:txEl>
                                          </p:spTgt>
                                        </p:tgtEl>
                                        <p:attrNameLst>
                                          <p:attrName>style.visibility</p:attrName>
                                        </p:attrNameLst>
                                      </p:cBhvr>
                                      <p:to>
                                        <p:strVal val="visible"/>
                                      </p:to>
                                    </p:set>
                                    <p:animEffect filter="fade" transition="in">
                                      <p:cBhvr>
                                        <p:cTn dur="1000"/>
                                        <p:tgtEl>
                                          <p:spTgt spid="230">
                                            <p:txEl>
                                              <p:pRg end="2" st="2"/>
                                            </p:txEl>
                                          </p:spTgt>
                                        </p:tgtEl>
                                      </p:cBhvr>
                                    </p:animEffect>
                                  </p:childTnLst>
                                </p:cTn>
                              </p:par>
                            </p:childTnLst>
                          </p:cTn>
                        </p:par>
                        <p:par>
                          <p:cTn fill="hold">
                            <p:stCondLst>
                              <p:cond delay="5000"/>
                            </p:stCondLst>
                            <p:childTnLst>
                              <p:par>
                                <p:cTn fill="hold" nodeType="afterEffect" presetClass="exit" presetID="2" presetSubtype="4">
                                  <p:stCondLst>
                                    <p:cond delay="0"/>
                                  </p:stCondLst>
                                  <p:childTnLst>
                                    <p:anim calcmode="lin" valueType="num">
                                      <p:cBhvr additive="base">
                                        <p:cTn dur="1000"/>
                                        <p:tgtEl>
                                          <p:spTgt spid="234"/>
                                        </p:tgtEl>
                                        <p:attrNameLst>
                                          <p:attrName>ppt_y</p:attrName>
                                        </p:attrNameLst>
                                      </p:cBhvr>
                                      <p:tavLst>
                                        <p:tav fmla="" tm="0">
                                          <p:val>
                                            <p:strVal val="#ppt_y"/>
                                          </p:val>
                                        </p:tav>
                                        <p:tav fmla="" tm="100000">
                                          <p:val>
                                            <p:strVal val="#ppt_y+1"/>
                                          </p:val>
                                        </p:tav>
                                      </p:tavLst>
                                    </p:anim>
                                    <p:set>
                                      <p:cBhvr>
                                        <p:cTn dur="1" fill="hold">
                                          <p:stCondLst>
                                            <p:cond delay="1000"/>
                                          </p:stCondLst>
                                        </p:cTn>
                                        <p:tgtEl>
                                          <p:spTgt spid="234"/>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700"/>
                                        <p:tgtEl>
                                          <p:spTgt spid="227"/>
                                        </p:tgtEl>
                                        <p:attrNameLst>
                                          <p:attrName>ppt_y</p:attrName>
                                        </p:attrNameLst>
                                      </p:cBhvr>
                                      <p:tavLst>
                                        <p:tav fmla="" tm="0">
                                          <p:val>
                                            <p:strVal val="#ppt_y"/>
                                          </p:val>
                                        </p:tav>
                                        <p:tav fmla="" tm="100000">
                                          <p:val>
                                            <p:strVal val="#ppt_y+1"/>
                                          </p:val>
                                        </p:tav>
                                      </p:tavLst>
                                    </p:anim>
                                    <p:set>
                                      <p:cBhvr>
                                        <p:cTn dur="1" fill="hold">
                                          <p:stCondLst>
                                            <p:cond delay="700"/>
                                          </p:stCondLst>
                                        </p:cTn>
                                        <p:tgtEl>
                                          <p:spTgt spid="2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823650" y="450975"/>
            <a:ext cx="308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Data Handling</a:t>
            </a:r>
            <a:endParaRPr sz="3000"/>
          </a:p>
        </p:txBody>
      </p:sp>
      <p:pic>
        <p:nvPicPr>
          <p:cNvPr id="242" name="Google Shape;242;p33"/>
          <p:cNvPicPr preferRelativeResize="0"/>
          <p:nvPr/>
        </p:nvPicPr>
        <p:blipFill>
          <a:blip r:embed="rId3">
            <a:alphaModFix/>
          </a:blip>
          <a:stretch>
            <a:fillRect/>
          </a:stretch>
        </p:blipFill>
        <p:spPr>
          <a:xfrm>
            <a:off x="-9" y="1219850"/>
            <a:ext cx="4528483" cy="1124750"/>
          </a:xfrm>
          <a:prstGeom prst="rect">
            <a:avLst/>
          </a:prstGeom>
          <a:noFill/>
          <a:ln>
            <a:noFill/>
          </a:ln>
        </p:spPr>
      </p:pic>
      <p:pic>
        <p:nvPicPr>
          <p:cNvPr id="243" name="Google Shape;243;p33"/>
          <p:cNvPicPr preferRelativeResize="0"/>
          <p:nvPr/>
        </p:nvPicPr>
        <p:blipFill>
          <a:blip r:embed="rId4">
            <a:alphaModFix/>
          </a:blip>
          <a:stretch>
            <a:fillRect/>
          </a:stretch>
        </p:blipFill>
        <p:spPr>
          <a:xfrm>
            <a:off x="4528475" y="1219850"/>
            <a:ext cx="4634575" cy="1124750"/>
          </a:xfrm>
          <a:prstGeom prst="rect">
            <a:avLst/>
          </a:prstGeom>
          <a:noFill/>
          <a:ln>
            <a:noFill/>
          </a:ln>
        </p:spPr>
      </p:pic>
      <p:pic>
        <p:nvPicPr>
          <p:cNvPr id="244" name="Google Shape;244;p33"/>
          <p:cNvPicPr preferRelativeResize="0"/>
          <p:nvPr/>
        </p:nvPicPr>
        <p:blipFill rotWithShape="1">
          <a:blip r:embed="rId5">
            <a:alphaModFix/>
          </a:blip>
          <a:srcRect b="0" l="0" r="0" t="2752"/>
          <a:stretch/>
        </p:blipFill>
        <p:spPr>
          <a:xfrm>
            <a:off x="777113" y="3051700"/>
            <a:ext cx="7589774" cy="2015625"/>
          </a:xfrm>
          <a:prstGeom prst="rect">
            <a:avLst/>
          </a:prstGeom>
          <a:noFill/>
          <a:ln>
            <a:noFill/>
          </a:ln>
        </p:spPr>
      </p:pic>
      <p:sp>
        <p:nvSpPr>
          <p:cNvPr id="245" name="Google Shape;245;p33"/>
          <p:cNvSpPr/>
          <p:nvPr/>
        </p:nvSpPr>
        <p:spPr>
          <a:xfrm>
            <a:off x="4356600" y="2408638"/>
            <a:ext cx="430800" cy="579000"/>
          </a:xfrm>
          <a:prstGeom prst="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Video Production">
  <a:themeElements>
    <a:clrScheme name="Simple Light">
      <a:dk1>
        <a:srgbClr val="000000"/>
      </a:dk1>
      <a:lt1>
        <a:srgbClr val="FFFFFF"/>
      </a:lt1>
      <a:dk2>
        <a:srgbClr val="595959"/>
      </a:dk2>
      <a:lt2>
        <a:srgbClr val="EEEEEE"/>
      </a:lt2>
      <a:accent1>
        <a:srgbClr val="FFAB40"/>
      </a:accent1>
      <a:accent2>
        <a:srgbClr val="212121"/>
      </a:accent2>
      <a:accent3>
        <a:srgbClr val="FFF2CC"/>
      </a:accent3>
      <a:accent4>
        <a:srgbClr val="F9CB9C"/>
      </a:accent4>
      <a:accent5>
        <a:srgbClr val="F78E08"/>
      </a:accent5>
      <a:accent6>
        <a:srgbClr val="EFEFE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